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884" r:id="rId2"/>
    <p:sldMasterId id="2147483902" r:id="rId3"/>
  </p:sldMasterIdLst>
  <p:notesMasterIdLst>
    <p:notesMasterId r:id="rId34"/>
  </p:notesMasterIdLst>
  <p:handoutMasterIdLst>
    <p:handoutMasterId r:id="rId35"/>
  </p:handoutMasterIdLst>
  <p:sldIdLst>
    <p:sldId id="256" r:id="rId4"/>
    <p:sldId id="1234" r:id="rId5"/>
    <p:sldId id="1265" r:id="rId6"/>
    <p:sldId id="1243" r:id="rId7"/>
    <p:sldId id="1246" r:id="rId8"/>
    <p:sldId id="1251" r:id="rId9"/>
    <p:sldId id="1235" r:id="rId10"/>
    <p:sldId id="1247" r:id="rId11"/>
    <p:sldId id="1248" r:id="rId12"/>
    <p:sldId id="1252" r:id="rId13"/>
    <p:sldId id="1253" r:id="rId14"/>
    <p:sldId id="1254" r:id="rId15"/>
    <p:sldId id="1255" r:id="rId16"/>
    <p:sldId id="1256" r:id="rId17"/>
    <p:sldId id="1237" r:id="rId18"/>
    <p:sldId id="1262" r:id="rId19"/>
    <p:sldId id="286" r:id="rId20"/>
    <p:sldId id="1263" r:id="rId21"/>
    <p:sldId id="1261" r:id="rId22"/>
    <p:sldId id="1257" r:id="rId23"/>
    <p:sldId id="292" r:id="rId24"/>
    <p:sldId id="1258" r:id="rId25"/>
    <p:sldId id="1259" r:id="rId26"/>
    <p:sldId id="1260" r:id="rId27"/>
    <p:sldId id="1238" r:id="rId28"/>
    <p:sldId id="1239" r:id="rId29"/>
    <p:sldId id="1240" r:id="rId30"/>
    <p:sldId id="1264" r:id="rId31"/>
    <p:sldId id="1244" r:id="rId32"/>
    <p:sldId id="1245" r:id="rId33"/>
  </p:sldIdLst>
  <p:sldSz cx="12192000" cy="6858000"/>
  <p:notesSz cx="6797675" cy="987425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81508" autoAdjust="0"/>
  </p:normalViewPr>
  <p:slideViewPr>
    <p:cSldViewPr snapToGrid="0">
      <p:cViewPr>
        <p:scale>
          <a:sx n="101" d="100"/>
          <a:sy n="101" d="100"/>
        </p:scale>
        <p:origin x="-1020" y="60"/>
      </p:cViewPr>
      <p:guideLst>
        <p:guide orient="horz" pos="2160"/>
        <p:guide pos="3840"/>
      </p:guideLst>
    </p:cSldViewPr>
  </p:slideViewPr>
  <p:outlineViewPr>
    <p:cViewPr>
      <p:scale>
        <a:sx n="33" d="100"/>
        <a:sy n="33" d="100"/>
      </p:scale>
      <p:origin x="0" y="-183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0CF1306-E43A-4F2C-97D4-FA690902437B}"/>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a:extLst>
              <a:ext uri="{FF2B5EF4-FFF2-40B4-BE49-F238E27FC236}">
                <a16:creationId xmlns:a16="http://schemas.microsoft.com/office/drawing/2014/main" xmlns="" id="{226CF5C9-3039-4858-B6C7-A37B9B6BF142}"/>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FD34B3DA-01A0-450A-897A-6B30B66C32DC}" type="datetimeFigureOut">
              <a:rPr lang="en-IN"/>
              <a:pPr>
                <a:defRPr/>
              </a:pPr>
              <a:t>24-06-2021</a:t>
            </a:fld>
            <a:endParaRPr lang="en-IN"/>
          </a:p>
        </p:txBody>
      </p:sp>
      <p:sp>
        <p:nvSpPr>
          <p:cNvPr id="4" name="Footer Placeholder 3">
            <a:extLst>
              <a:ext uri="{FF2B5EF4-FFF2-40B4-BE49-F238E27FC236}">
                <a16:creationId xmlns:a16="http://schemas.microsoft.com/office/drawing/2014/main" xmlns="" id="{A2F4FB43-A518-417F-8EC6-79EF52546C75}"/>
              </a:ext>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5" name="Slide Number Placeholder 4">
            <a:extLst>
              <a:ext uri="{FF2B5EF4-FFF2-40B4-BE49-F238E27FC236}">
                <a16:creationId xmlns:a16="http://schemas.microsoft.com/office/drawing/2014/main" xmlns="" id="{FD766147-79B6-4711-B5E1-8D0F231E347A}"/>
              </a:ext>
            </a:extLst>
          </p:cNvPr>
          <p:cNvSpPr>
            <a:spLocks noGrp="1"/>
          </p:cNvSpPr>
          <p:nvPr>
            <p:ph type="sldNum" sz="quarter" idx="3"/>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EE55D0-22AA-4A95-8810-C1328DA50B24}" type="slidenum">
              <a:rPr lang="en-IN" altLang="en-US"/>
              <a:pPr>
                <a:defRPr/>
              </a:pPr>
              <a:t>‹#›</a:t>
            </a:fld>
            <a:endParaRPr lang="en-IN" altLang="en-US"/>
          </a:p>
        </p:txBody>
      </p:sp>
    </p:spTree>
    <p:extLst>
      <p:ext uri="{BB962C8B-B14F-4D97-AF65-F5344CB8AC3E}">
        <p14:creationId xmlns:p14="http://schemas.microsoft.com/office/powerpoint/2010/main" val="2386062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DF2B6AA-22AF-4654-B51C-71FEFE0F4D6F}"/>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a:extLst>
              <a:ext uri="{FF2B5EF4-FFF2-40B4-BE49-F238E27FC236}">
                <a16:creationId xmlns:a16="http://schemas.microsoft.com/office/drawing/2014/main" xmlns="" id="{91139A32-6E66-4727-A8C9-359F7EEAD44D}"/>
              </a:ext>
            </a:extLst>
          </p:cNvPr>
          <p:cNvSpPr>
            <a:spLocks noGrp="1"/>
          </p:cNvSpPr>
          <p:nvPr>
            <p:ph type="dt" idx="1"/>
          </p:nvPr>
        </p:nvSpPr>
        <p:spPr>
          <a:xfrm>
            <a:off x="3849688" y="0"/>
            <a:ext cx="2946400"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31A2EB7A-5BA3-48D4-967C-A4F4D43076EB}" type="datetimeFigureOut">
              <a:rPr lang="en-IN"/>
              <a:pPr>
                <a:defRPr/>
              </a:pPr>
              <a:t>24-06-2021</a:t>
            </a:fld>
            <a:endParaRPr lang="en-IN"/>
          </a:p>
        </p:txBody>
      </p:sp>
      <p:sp>
        <p:nvSpPr>
          <p:cNvPr id="4" name="Slide Image Placeholder 3">
            <a:extLst>
              <a:ext uri="{FF2B5EF4-FFF2-40B4-BE49-F238E27FC236}">
                <a16:creationId xmlns:a16="http://schemas.microsoft.com/office/drawing/2014/main" xmlns="" id="{B66D71D0-5A4E-4770-B2AF-A732A37A77F7}"/>
              </a:ext>
            </a:extLst>
          </p:cNvPr>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xmlns="" id="{AA83C66D-B41B-44D8-91E3-4D43D61F24D3}"/>
              </a:ext>
            </a:extLst>
          </p:cNvPr>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xmlns="" id="{809FBEBF-359F-4841-8B46-72FF87FF428B}"/>
              </a:ext>
            </a:extLst>
          </p:cNvPr>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7" name="Slide Number Placeholder 6">
            <a:extLst>
              <a:ext uri="{FF2B5EF4-FFF2-40B4-BE49-F238E27FC236}">
                <a16:creationId xmlns:a16="http://schemas.microsoft.com/office/drawing/2014/main" xmlns="" id="{5080CDF3-90A2-46EB-9470-70302881EDBA}"/>
              </a:ext>
            </a:extLst>
          </p:cNvPr>
          <p:cNvSpPr>
            <a:spLocks noGrp="1"/>
          </p:cNvSpPr>
          <p:nvPr>
            <p:ph type="sldNum" sz="quarter" idx="5"/>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7883E538-6947-4C42-BB32-A9B1B6681EAE}" type="slidenum">
              <a:rPr lang="en-IN" altLang="en-US"/>
              <a:pPr>
                <a:defRPr/>
              </a:pPr>
              <a:t>‹#›</a:t>
            </a:fld>
            <a:endParaRPr lang="en-IN" altLang="en-US"/>
          </a:p>
        </p:txBody>
      </p:sp>
    </p:spTree>
    <p:extLst>
      <p:ext uri="{BB962C8B-B14F-4D97-AF65-F5344CB8AC3E}">
        <p14:creationId xmlns:p14="http://schemas.microsoft.com/office/powerpoint/2010/main" val="281737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xmlns="" id="{B67142FE-49FB-45A7-84F8-5DC34033E6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xmlns="" id="{C644D2AE-1974-48EC-98DD-2FFB4991C3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22532" name="Slide Number Placeholder 3">
            <a:extLst>
              <a:ext uri="{FF2B5EF4-FFF2-40B4-BE49-F238E27FC236}">
                <a16:creationId xmlns:a16="http://schemas.microsoft.com/office/drawing/2014/main" xmlns="" id="{062DF9A5-BB48-4E11-A9B3-BA56F59CC0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940944-ED8A-408D-A433-1D7814BCBBAE}" type="slidenum">
              <a:rPr lang="en-IN" altLang="en-US"/>
              <a:pPr>
                <a:spcBef>
                  <a:spcPct val="0"/>
                </a:spcBef>
              </a:pPr>
              <a:t>1</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905E4D-731A-4173-ADAB-8A91B6FC57FF}" type="slidenum">
              <a:rPr kumimoji="0" lang="en-I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IN"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19918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905E4D-731A-4173-ADAB-8A91B6FC57FF}" type="slidenum">
              <a:rPr kumimoji="0" lang="en-IN"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IN"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94107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xmlns="" id="{5D0C6A70-8246-40FE-8244-C3C4B5BAB9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xmlns="" id="{972168D6-DA42-423C-B3FE-175FC656FB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34820" name="Slide Number Placeholder 3">
            <a:extLst>
              <a:ext uri="{FF2B5EF4-FFF2-40B4-BE49-F238E27FC236}">
                <a16:creationId xmlns:a16="http://schemas.microsoft.com/office/drawing/2014/main" xmlns="" id="{58F7076C-0C44-42B1-BAAE-313585218C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3D27DF-24E4-4CC8-973F-C46FF1577CB4}" type="slidenum">
              <a:rPr lang="en-IN" altLang="en-US">
                <a:latin typeface="Calibri" panose="020F0502020204030204" pitchFamily="34" charset="0"/>
              </a:rPr>
              <a:pPr/>
              <a:t>29</a:t>
            </a:fld>
            <a:endParaRPr lang="en-I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
            <a:extLst>
              <a:ext uri="{FF2B5EF4-FFF2-40B4-BE49-F238E27FC236}">
                <a16:creationId xmlns:a16="http://schemas.microsoft.com/office/drawing/2014/main" xmlns="" id="{96BCA00D-4718-46DA-91C9-671E033DE742}"/>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FDEB1AE5-A946-4530-BF93-EB8AE26DD487}"/>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5E997E5D-F48C-44B3-ABA4-85E7B410BF56}"/>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14F404A2-898E-45CB-9958-B4908D57C8A5}"/>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10BC373A-FF3F-423A-A977-4201D94D5AF8}"/>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0BEEE4F0-1F75-4693-8E2C-3658974EE8AC}"/>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F2EB573B-7B59-4BEB-B3D4-C8D1F011A584}"/>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58484E98-97A3-46C3-819F-57F99F6FCC70}"/>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2" name="Rectangle 11">
            <a:extLst>
              <a:ext uri="{FF2B5EF4-FFF2-40B4-BE49-F238E27FC236}">
                <a16:creationId xmlns:a16="http://schemas.microsoft.com/office/drawing/2014/main" xmlns="" id="{842D3F25-517E-4B54-BEE1-581786BE7268}"/>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3">
            <a:extLst>
              <a:ext uri="{FF2B5EF4-FFF2-40B4-BE49-F238E27FC236}">
                <a16:creationId xmlns:a16="http://schemas.microsoft.com/office/drawing/2014/main" xmlns="" id="{CB889BDB-4532-4805-B043-3B1C2BC1E2F5}"/>
              </a:ext>
            </a:extLst>
          </p:cNvPr>
          <p:cNvSpPr>
            <a:spLocks noGrp="1"/>
          </p:cNvSpPr>
          <p:nvPr>
            <p:ph type="dt" sz="half" idx="10"/>
          </p:nvPr>
        </p:nvSpPr>
        <p:spPr>
          <a:xfrm rot="5400000">
            <a:off x="10090150" y="1792288"/>
            <a:ext cx="990600" cy="304800"/>
          </a:xfrm>
        </p:spPr>
        <p:txBody>
          <a:bodyPr/>
          <a:lstStyle>
            <a:lvl1pPr algn="l">
              <a:defRPr b="0" i="0">
                <a:solidFill>
                  <a:schemeClr val="bg1"/>
                </a:solidFill>
              </a:defRPr>
            </a:lvl1pPr>
          </a:lstStyle>
          <a:p>
            <a:pPr>
              <a:defRPr/>
            </a:pPr>
            <a:fld id="{3DAB4D81-EB79-41FB-91EB-60FA56D1A90C}" type="datetime1">
              <a:rPr lang="en-US"/>
              <a:pPr>
                <a:defRPr/>
              </a:pPr>
              <a:t>6/24/2021</a:t>
            </a:fld>
            <a:endParaRPr lang="en-US" dirty="0"/>
          </a:p>
        </p:txBody>
      </p:sp>
      <p:sp>
        <p:nvSpPr>
          <p:cNvPr id="14" name="Footer Placeholder 4">
            <a:extLst>
              <a:ext uri="{FF2B5EF4-FFF2-40B4-BE49-F238E27FC236}">
                <a16:creationId xmlns:a16="http://schemas.microsoft.com/office/drawing/2014/main" xmlns="" id="{2CE021E1-5FED-4E75-A962-C1AEEDC4FA15}"/>
              </a:ext>
            </a:extLst>
          </p:cNvPr>
          <p:cNvSpPr>
            <a:spLocks noGrp="1"/>
          </p:cNvSpPr>
          <p:nvPr>
            <p:ph type="ftr" sz="quarter" idx="11"/>
          </p:nvPr>
        </p:nvSpPr>
        <p:spPr>
          <a:xfrm rot="5400000">
            <a:off x="8960644" y="3226594"/>
            <a:ext cx="3859212" cy="304800"/>
          </a:xfrm>
        </p:spPr>
        <p:txBody>
          <a:bodyPr/>
          <a:lstStyle>
            <a:lvl1pPr>
              <a:defRPr b="0" i="0">
                <a:solidFill>
                  <a:schemeClr val="bg1"/>
                </a:solidFill>
              </a:defRPr>
            </a:lvl1pPr>
          </a:lstStyle>
          <a:p>
            <a:pPr>
              <a:defRPr/>
            </a:pPr>
            <a:r>
              <a:rPr lang="en-US"/>
              <a:t>Department of  Electronics and Communication Engineering</a:t>
            </a:r>
          </a:p>
        </p:txBody>
      </p:sp>
      <p:sp>
        <p:nvSpPr>
          <p:cNvPr id="15" name="Slide Number Placeholder 5">
            <a:extLst>
              <a:ext uri="{FF2B5EF4-FFF2-40B4-BE49-F238E27FC236}">
                <a16:creationId xmlns:a16="http://schemas.microsoft.com/office/drawing/2014/main" xmlns="" id="{F7E7DA49-58ED-4CD3-B2DB-C66298EE0EA7}"/>
              </a:ext>
            </a:extLst>
          </p:cNvPr>
          <p:cNvSpPr>
            <a:spLocks noGrp="1"/>
          </p:cNvSpPr>
          <p:nvPr>
            <p:ph type="sldNum" sz="quarter" idx="12"/>
          </p:nvPr>
        </p:nvSpPr>
        <p:spPr>
          <a:xfrm>
            <a:off x="10350500" y="292100"/>
            <a:ext cx="838200" cy="768350"/>
          </a:xfrm>
        </p:spPr>
        <p:txBody>
          <a:bodyPr/>
          <a:lstStyle>
            <a:lvl1pPr>
              <a:defRPr smtClean="0"/>
            </a:lvl1pPr>
          </a:lstStyle>
          <a:p>
            <a:pPr>
              <a:defRPr/>
            </a:pPr>
            <a:fld id="{C2566915-0EF7-4CB9-BB74-96883C69E34F}" type="slidenum">
              <a:rPr lang="en-US" altLang="en-US"/>
              <a:pPr>
                <a:defRPr/>
              </a:pPr>
              <a:t>‹#›</a:t>
            </a:fld>
            <a:endParaRPr lang="en-US" altLang="en-US"/>
          </a:p>
        </p:txBody>
      </p:sp>
    </p:spTree>
    <p:extLst>
      <p:ext uri="{BB962C8B-B14F-4D97-AF65-F5344CB8AC3E}">
        <p14:creationId xmlns:p14="http://schemas.microsoft.com/office/powerpoint/2010/main" val="1101714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5" name="Group 18">
            <a:extLst>
              <a:ext uri="{FF2B5EF4-FFF2-40B4-BE49-F238E27FC236}">
                <a16:creationId xmlns:a16="http://schemas.microsoft.com/office/drawing/2014/main" xmlns="" id="{82E2482C-56DA-445B-B398-4A8F0B844933}"/>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56505ED3-87E9-4C38-B19F-752F9EDF0B4E}"/>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4F0F3BD9-CEE0-45F8-9A6B-F5B8178151CE}"/>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75DCCA60-51F2-4B3D-BF1B-9E250A9A4F4D}"/>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3DF28FB6-7E81-4AF8-BBF0-150E539BB322}"/>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8D0E3DB0-DCDD-4508-859F-F909CD6BFEB8}"/>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247475A5-8D2E-4907-BF37-658109DAA502}"/>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5D7836F0-1C74-4404-9FAB-01F2F05C6B0C}"/>
                </a:ext>
              </a:extLst>
            </p:cNvPr>
            <p:cNvSpPr>
              <a:spLocks noChangeArrowheads="1"/>
            </p:cNvSpPr>
            <p:nvPr/>
          </p:nvSpPr>
          <p:spPr bwMode="gray">
            <a:xfrm rot="10371525">
              <a:off x="263525" y="4438569"/>
              <a:ext cx="3300413" cy="441395"/>
            </a:xfrm>
            <a:custGeom>
              <a:avLst/>
              <a:gdLst>
                <a:gd name="T0" fmla="*/ 28054 w 10000"/>
                <a:gd name="T1" fmla="*/ 211229 h 5291"/>
                <a:gd name="T2" fmla="*/ 3286551 w 10000"/>
                <a:gd name="T3" fmla="*/ 441395 h 5291"/>
                <a:gd name="T4" fmla="*/ 3300413 w 10000"/>
                <a:gd name="T5" fmla="*/ 0 h 5291"/>
                <a:gd name="T6" fmla="*/ 3190509 w 10000"/>
                <a:gd name="T7" fmla="*/ 17018 h 5291"/>
                <a:gd name="T8" fmla="*/ 3080605 w 10000"/>
                <a:gd name="T9" fmla="*/ 33369 h 5291"/>
                <a:gd name="T10" fmla="*/ 2970702 w 10000"/>
                <a:gd name="T11" fmla="*/ 49220 h 5291"/>
                <a:gd name="T12" fmla="*/ 2860468 w 10000"/>
                <a:gd name="T13" fmla="*/ 62818 h 5291"/>
                <a:gd name="T14" fmla="*/ 2750234 w 10000"/>
                <a:gd name="T15" fmla="*/ 76500 h 5291"/>
                <a:gd name="T16" fmla="*/ 2640000 w 10000"/>
                <a:gd name="T17" fmla="*/ 89347 h 5291"/>
                <a:gd name="T18" fmla="*/ 2531087 w 10000"/>
                <a:gd name="T19" fmla="*/ 100275 h 5291"/>
                <a:gd name="T20" fmla="*/ 2420193 w 10000"/>
                <a:gd name="T21" fmla="*/ 110536 h 5291"/>
                <a:gd name="T22" fmla="*/ 2310289 w 10000"/>
                <a:gd name="T23" fmla="*/ 120130 h 5291"/>
                <a:gd name="T24" fmla="*/ 2202366 w 10000"/>
                <a:gd name="T25" fmla="*/ 128306 h 5291"/>
                <a:gd name="T26" fmla="*/ 2092462 w 10000"/>
                <a:gd name="T27" fmla="*/ 136481 h 5291"/>
                <a:gd name="T28" fmla="*/ 1984538 w 10000"/>
                <a:gd name="T29" fmla="*/ 143405 h 5291"/>
                <a:gd name="T30" fmla="*/ 1876615 w 10000"/>
                <a:gd name="T31" fmla="*/ 148828 h 5291"/>
                <a:gd name="T32" fmla="*/ 1768691 w 10000"/>
                <a:gd name="T33" fmla="*/ 154334 h 5291"/>
                <a:gd name="T34" fmla="*/ 1662088 w 10000"/>
                <a:gd name="T35" fmla="*/ 159006 h 5291"/>
                <a:gd name="T36" fmla="*/ 1556805 w 10000"/>
                <a:gd name="T37" fmla="*/ 162509 h 5291"/>
                <a:gd name="T38" fmla="*/ 1450862 w 10000"/>
                <a:gd name="T39" fmla="*/ 165179 h 5291"/>
                <a:gd name="T40" fmla="*/ 1346238 w 10000"/>
                <a:gd name="T41" fmla="*/ 167932 h 5291"/>
                <a:gd name="T42" fmla="*/ 1242936 w 10000"/>
                <a:gd name="T43" fmla="*/ 169267 h 5291"/>
                <a:gd name="T44" fmla="*/ 1139963 w 10000"/>
                <a:gd name="T45" fmla="*/ 170685 h 5291"/>
                <a:gd name="T46" fmla="*/ 1037980 w 10000"/>
                <a:gd name="T47" fmla="*/ 171269 h 5291"/>
                <a:gd name="T48" fmla="*/ 936987 w 10000"/>
                <a:gd name="T49" fmla="*/ 170685 h 5291"/>
                <a:gd name="T50" fmla="*/ 837315 w 10000"/>
                <a:gd name="T51" fmla="*/ 170685 h 5291"/>
                <a:gd name="T52" fmla="*/ 738632 w 10000"/>
                <a:gd name="T53" fmla="*/ 169267 h 5291"/>
                <a:gd name="T54" fmla="*/ 641270 w 10000"/>
                <a:gd name="T55" fmla="*/ 167181 h 5291"/>
                <a:gd name="T56" fmla="*/ 545558 w 10000"/>
                <a:gd name="T57" fmla="*/ 165179 h 5291"/>
                <a:gd name="T58" fmla="*/ 451496 w 10000"/>
                <a:gd name="T59" fmla="*/ 163093 h 5291"/>
                <a:gd name="T60" fmla="*/ 358095 w 10000"/>
                <a:gd name="T61" fmla="*/ 159756 h 5291"/>
                <a:gd name="T62" fmla="*/ 266013 w 10000"/>
                <a:gd name="T63" fmla="*/ 156253 h 5291"/>
                <a:gd name="T64" fmla="*/ 175912 w 10000"/>
                <a:gd name="T65" fmla="*/ 152916 h 5291"/>
                <a:gd name="T66" fmla="*/ 0 w 10000"/>
                <a:gd name="T67" fmla="*/ 143989 h 5291"/>
                <a:gd name="T68" fmla="*/ 28054 w 10000"/>
                <a:gd name="T69" fmla="*/ 21122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3" name="Freeform 5">
              <a:extLst>
                <a:ext uri="{FF2B5EF4-FFF2-40B4-BE49-F238E27FC236}">
                  <a16:creationId xmlns:a16="http://schemas.microsoft.com/office/drawing/2014/main" xmlns="" id="{360E2C12-473B-4520-AEC8-1B33D45C7AD6}"/>
                </a:ext>
              </a:extLst>
            </p:cNvPr>
            <p:cNvSpPr>
              <a:spLocks noChangeArrowheads="1"/>
            </p:cNvSpPr>
            <p:nvPr/>
          </p:nvSpPr>
          <p:spPr bwMode="gray">
            <a:xfrm rot="10800000">
              <a:off x="458788" y="321529"/>
              <a:ext cx="11277600" cy="4533031"/>
            </a:xfrm>
            <a:custGeom>
              <a:avLst/>
              <a:gdLst>
                <a:gd name="T0" fmla="*/ 0 w 7104"/>
                <a:gd name="T1" fmla="*/ 0 h 2856"/>
                <a:gd name="T2" fmla="*/ 0 w 7104"/>
                <a:gd name="T3" fmla="*/ 4533031 h 2856"/>
                <a:gd name="T4" fmla="*/ 11277600 w 7104"/>
                <a:gd name="T5" fmla="*/ 4533031 h 2856"/>
                <a:gd name="T6" fmla="*/ 11277600 w 7104"/>
                <a:gd name="T7" fmla="*/ 1587 h 2856"/>
                <a:gd name="T8" fmla="*/ 11022013 w 7104"/>
                <a:gd name="T9" fmla="*/ 41267 h 2856"/>
                <a:gd name="T10" fmla="*/ 10766425 w 7104"/>
                <a:gd name="T11" fmla="*/ 79360 h 2856"/>
                <a:gd name="T12" fmla="*/ 10510838 w 7104"/>
                <a:gd name="T13" fmla="*/ 115865 h 2856"/>
                <a:gd name="T14" fmla="*/ 10253663 w 7104"/>
                <a:gd name="T15" fmla="*/ 147609 h 2856"/>
                <a:gd name="T16" fmla="*/ 9998075 w 7104"/>
                <a:gd name="T17" fmla="*/ 179353 h 2856"/>
                <a:gd name="T18" fmla="*/ 9740900 w 7104"/>
                <a:gd name="T19" fmla="*/ 209510 h 2856"/>
                <a:gd name="T20" fmla="*/ 9486900 w 7104"/>
                <a:gd name="T21" fmla="*/ 234905 h 2856"/>
                <a:gd name="T22" fmla="*/ 9229725 w 7104"/>
                <a:gd name="T23" fmla="*/ 258713 h 2856"/>
                <a:gd name="T24" fmla="*/ 8974138 w 7104"/>
                <a:gd name="T25" fmla="*/ 280934 h 2856"/>
                <a:gd name="T26" fmla="*/ 8721725 w 7104"/>
                <a:gd name="T27" fmla="*/ 299980 h 2856"/>
                <a:gd name="T28" fmla="*/ 8467725 w 7104"/>
                <a:gd name="T29" fmla="*/ 319026 h 2856"/>
                <a:gd name="T30" fmla="*/ 8215313 w 7104"/>
                <a:gd name="T31" fmla="*/ 334898 h 2856"/>
                <a:gd name="T32" fmla="*/ 7964488 w 7104"/>
                <a:gd name="T33" fmla="*/ 347596 h 2856"/>
                <a:gd name="T34" fmla="*/ 7713663 w 7104"/>
                <a:gd name="T35" fmla="*/ 360293 h 2856"/>
                <a:gd name="T36" fmla="*/ 7466013 w 7104"/>
                <a:gd name="T37" fmla="*/ 371404 h 2856"/>
                <a:gd name="T38" fmla="*/ 7219950 w 7104"/>
                <a:gd name="T39" fmla="*/ 379340 h 2856"/>
                <a:gd name="T40" fmla="*/ 6973888 w 7104"/>
                <a:gd name="T41" fmla="*/ 385689 h 2856"/>
                <a:gd name="T42" fmla="*/ 6731000 w 7104"/>
                <a:gd name="T43" fmla="*/ 392037 h 2856"/>
                <a:gd name="T44" fmla="*/ 6489700 w 7104"/>
                <a:gd name="T45" fmla="*/ 395212 h 2856"/>
                <a:gd name="T46" fmla="*/ 6249988 w 7104"/>
                <a:gd name="T47" fmla="*/ 398386 h 2856"/>
                <a:gd name="T48" fmla="*/ 6013450 w 7104"/>
                <a:gd name="T49" fmla="*/ 399973 h 2856"/>
                <a:gd name="T50" fmla="*/ 5778500 w 7104"/>
                <a:gd name="T51" fmla="*/ 398386 h 2856"/>
                <a:gd name="T52" fmla="*/ 5546725 w 7104"/>
                <a:gd name="T53" fmla="*/ 398386 h 2856"/>
                <a:gd name="T54" fmla="*/ 5316538 w 7104"/>
                <a:gd name="T55" fmla="*/ 395212 h 2856"/>
                <a:gd name="T56" fmla="*/ 5091113 w 7104"/>
                <a:gd name="T57" fmla="*/ 390450 h 2856"/>
                <a:gd name="T58" fmla="*/ 4867275 w 7104"/>
                <a:gd name="T59" fmla="*/ 385689 h 2856"/>
                <a:gd name="T60" fmla="*/ 4648200 w 7104"/>
                <a:gd name="T61" fmla="*/ 380927 h 2856"/>
                <a:gd name="T62" fmla="*/ 4430713 w 7104"/>
                <a:gd name="T63" fmla="*/ 372991 h 2856"/>
                <a:gd name="T64" fmla="*/ 4216400 w 7104"/>
                <a:gd name="T65" fmla="*/ 365055 h 2856"/>
                <a:gd name="T66" fmla="*/ 4006850 w 7104"/>
                <a:gd name="T67" fmla="*/ 357119 h 2856"/>
                <a:gd name="T68" fmla="*/ 3597275 w 7104"/>
                <a:gd name="T69" fmla="*/ 336485 h 2856"/>
                <a:gd name="T70" fmla="*/ 3205163 w 7104"/>
                <a:gd name="T71" fmla="*/ 314265 h 2856"/>
                <a:gd name="T72" fmla="*/ 2828925 w 7104"/>
                <a:gd name="T73" fmla="*/ 290457 h 2856"/>
                <a:gd name="T74" fmla="*/ 2471738 w 7104"/>
                <a:gd name="T75" fmla="*/ 265062 h 2856"/>
                <a:gd name="T76" fmla="*/ 2132013 w 7104"/>
                <a:gd name="T77" fmla="*/ 238079 h 2856"/>
                <a:gd name="T78" fmla="*/ 1816100 w 7104"/>
                <a:gd name="T79" fmla="*/ 209510 h 2856"/>
                <a:gd name="T80" fmla="*/ 1519238 w 7104"/>
                <a:gd name="T81" fmla="*/ 180940 h 2856"/>
                <a:gd name="T82" fmla="*/ 1246188 w 7104"/>
                <a:gd name="T83" fmla="*/ 152371 h 2856"/>
                <a:gd name="T84" fmla="*/ 995363 w 7104"/>
                <a:gd name="T85" fmla="*/ 125388 h 2856"/>
                <a:gd name="T86" fmla="*/ 773113 w 7104"/>
                <a:gd name="T87" fmla="*/ 99993 h 2856"/>
                <a:gd name="T88" fmla="*/ 573088 w 7104"/>
                <a:gd name="T89" fmla="*/ 76185 h 2856"/>
                <a:gd name="T90" fmla="*/ 403225 w 7104"/>
                <a:gd name="T91" fmla="*/ 55552 h 2856"/>
                <a:gd name="T92" fmla="*/ 261938 w 7104"/>
                <a:gd name="T93" fmla="*/ 36506 h 2856"/>
                <a:gd name="T94" fmla="*/ 66675 w 7104"/>
                <a:gd name="T95" fmla="*/ 9523 h 2856"/>
                <a:gd name="T96" fmla="*/ 0 w 7104"/>
                <a:gd name="T97" fmla="*/ 0 h 28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04"/>
                <a:gd name="T148" fmla="*/ 0 h 2856"/>
                <a:gd name="T149" fmla="*/ 7104 w 7104"/>
                <a:gd name="T150" fmla="*/ 2856 h 28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F00C6CC8-1223-476D-A757-46E13E03FB22}"/>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5" name="Rectangle 14">
            <a:extLst>
              <a:ext uri="{FF2B5EF4-FFF2-40B4-BE49-F238E27FC236}">
                <a16:creationId xmlns:a16="http://schemas.microsoft.com/office/drawing/2014/main" xmlns="" id="{0B96544C-274F-4B63-81D0-E4FFA202A9A0}"/>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4">
            <a:extLst>
              <a:ext uri="{FF2B5EF4-FFF2-40B4-BE49-F238E27FC236}">
                <a16:creationId xmlns:a16="http://schemas.microsoft.com/office/drawing/2014/main" xmlns="" id="{429145DA-1BF5-4952-BEA4-B68E3AAC9FEE}"/>
              </a:ext>
            </a:extLst>
          </p:cNvPr>
          <p:cNvSpPr>
            <a:spLocks noGrp="1"/>
          </p:cNvSpPr>
          <p:nvPr>
            <p:ph type="dt" sz="half" idx="10"/>
          </p:nvPr>
        </p:nvSpPr>
        <p:spPr/>
        <p:txBody>
          <a:bodyPr/>
          <a:lstStyle>
            <a:lvl1pPr>
              <a:defRPr/>
            </a:lvl1pPr>
          </a:lstStyle>
          <a:p>
            <a:pPr>
              <a:defRPr/>
            </a:pPr>
            <a:fld id="{F763D6BE-DFBF-4E48-8EA7-0D0CE645C938}" type="datetime1">
              <a:rPr lang="en-US"/>
              <a:pPr>
                <a:defRPr/>
              </a:pPr>
              <a:t>6/24/2021</a:t>
            </a:fld>
            <a:endParaRPr lang="en-US" dirty="0"/>
          </a:p>
        </p:txBody>
      </p:sp>
      <p:sp>
        <p:nvSpPr>
          <p:cNvPr id="17" name="Footer Placeholder 5">
            <a:extLst>
              <a:ext uri="{FF2B5EF4-FFF2-40B4-BE49-F238E27FC236}">
                <a16:creationId xmlns:a16="http://schemas.microsoft.com/office/drawing/2014/main" xmlns="" id="{9FD7C2E7-4780-4A71-A413-1926B2F0C5C9}"/>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8" name="Slide Number Placeholder 6">
            <a:extLst>
              <a:ext uri="{FF2B5EF4-FFF2-40B4-BE49-F238E27FC236}">
                <a16:creationId xmlns:a16="http://schemas.microsoft.com/office/drawing/2014/main" xmlns="" id="{C8CB2DBF-B334-40E2-BA01-18875A235B68}"/>
              </a:ext>
            </a:extLst>
          </p:cNvPr>
          <p:cNvSpPr>
            <a:spLocks noGrp="1"/>
          </p:cNvSpPr>
          <p:nvPr>
            <p:ph type="sldNum" sz="quarter" idx="12"/>
          </p:nvPr>
        </p:nvSpPr>
        <p:spPr/>
        <p:txBody>
          <a:bodyPr/>
          <a:lstStyle>
            <a:lvl1pPr>
              <a:defRPr smtClean="0"/>
            </a:lvl1pPr>
          </a:lstStyle>
          <a:p>
            <a:pPr>
              <a:defRPr/>
            </a:pPr>
            <a:fld id="{4096E5E9-4EDB-4268-B8F5-01C1BA0170D3}" type="slidenum">
              <a:rPr lang="en-US" altLang="en-US"/>
              <a:pPr>
                <a:defRPr/>
              </a:pPr>
              <a:t>‹#›</a:t>
            </a:fld>
            <a:endParaRPr lang="en-US" altLang="en-US"/>
          </a:p>
        </p:txBody>
      </p:sp>
    </p:spTree>
    <p:extLst>
      <p:ext uri="{BB962C8B-B14F-4D97-AF65-F5344CB8AC3E}">
        <p14:creationId xmlns:p14="http://schemas.microsoft.com/office/powerpoint/2010/main" val="386511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xmlns="" id="{E958D5BF-51A5-4812-8C77-17774152C7E1}"/>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77EE0AB6-ACA8-46FC-837E-F9AD1D906671}"/>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BFFCA677-B56D-49A8-A479-D660E9F7AE81}"/>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19530E05-50BA-4665-AD6D-93C178A20C07}"/>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8E1D6231-EB57-4373-B4B8-1F4E744CB2D9}"/>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CBE7D079-E33A-4432-B08D-78A2B0AA5B07}"/>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C852277B-28A2-41A4-B703-FAFEDEE63A7F}"/>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F3EA9E6A-FD9E-4213-BAAA-760BC80C6C73}"/>
                </a:ext>
              </a:extLst>
            </p:cNvPr>
            <p:cNvSpPr>
              <a:spLocks noChangeArrowheads="1"/>
            </p:cNvSpPr>
            <p:nvPr/>
          </p:nvSpPr>
          <p:spPr bwMode="gray">
            <a:xfrm rot="-589932">
              <a:off x="8491538" y="2714271"/>
              <a:ext cx="3298825" cy="441395"/>
            </a:xfrm>
            <a:custGeom>
              <a:avLst/>
              <a:gdLst>
                <a:gd name="T0" fmla="*/ 28040 w 10000"/>
                <a:gd name="T1" fmla="*/ 211229 h 5291"/>
                <a:gd name="T2" fmla="*/ 3284970 w 10000"/>
                <a:gd name="T3" fmla="*/ 441395 h 5291"/>
                <a:gd name="T4" fmla="*/ 3298825 w 10000"/>
                <a:gd name="T5" fmla="*/ 0 h 5291"/>
                <a:gd name="T6" fmla="*/ 3188974 w 10000"/>
                <a:gd name="T7" fmla="*/ 17018 h 5291"/>
                <a:gd name="T8" fmla="*/ 3079123 w 10000"/>
                <a:gd name="T9" fmla="*/ 33369 h 5291"/>
                <a:gd name="T10" fmla="*/ 2969272 w 10000"/>
                <a:gd name="T11" fmla="*/ 49220 h 5291"/>
                <a:gd name="T12" fmla="*/ 2859092 w 10000"/>
                <a:gd name="T13" fmla="*/ 62818 h 5291"/>
                <a:gd name="T14" fmla="*/ 2748911 w 10000"/>
                <a:gd name="T15" fmla="*/ 76500 h 5291"/>
                <a:gd name="T16" fmla="*/ 2638730 w 10000"/>
                <a:gd name="T17" fmla="*/ 89347 h 5291"/>
                <a:gd name="T18" fmla="*/ 2529869 w 10000"/>
                <a:gd name="T19" fmla="*/ 100275 h 5291"/>
                <a:gd name="T20" fmla="*/ 2419028 w 10000"/>
                <a:gd name="T21" fmla="*/ 110536 h 5291"/>
                <a:gd name="T22" fmla="*/ 2309178 w 10000"/>
                <a:gd name="T23" fmla="*/ 120130 h 5291"/>
                <a:gd name="T24" fmla="*/ 2201306 w 10000"/>
                <a:gd name="T25" fmla="*/ 128306 h 5291"/>
                <a:gd name="T26" fmla="*/ 2091455 w 10000"/>
                <a:gd name="T27" fmla="*/ 136481 h 5291"/>
                <a:gd name="T28" fmla="*/ 1983583 w 10000"/>
                <a:gd name="T29" fmla="*/ 143405 h 5291"/>
                <a:gd name="T30" fmla="*/ 1875712 w 10000"/>
                <a:gd name="T31" fmla="*/ 148828 h 5291"/>
                <a:gd name="T32" fmla="*/ 1767840 w 10000"/>
                <a:gd name="T33" fmla="*/ 154334 h 5291"/>
                <a:gd name="T34" fmla="*/ 1661288 w 10000"/>
                <a:gd name="T35" fmla="*/ 159006 h 5291"/>
                <a:gd name="T36" fmla="*/ 1556056 w 10000"/>
                <a:gd name="T37" fmla="*/ 162509 h 5291"/>
                <a:gd name="T38" fmla="*/ 1450163 w 10000"/>
                <a:gd name="T39" fmla="*/ 165179 h 5291"/>
                <a:gd name="T40" fmla="*/ 1345591 w 10000"/>
                <a:gd name="T41" fmla="*/ 167932 h 5291"/>
                <a:gd name="T42" fmla="*/ 1242337 w 10000"/>
                <a:gd name="T43" fmla="*/ 169267 h 5291"/>
                <a:gd name="T44" fmla="*/ 1139414 w 10000"/>
                <a:gd name="T45" fmla="*/ 170685 h 5291"/>
                <a:gd name="T46" fmla="*/ 1037480 w 10000"/>
                <a:gd name="T47" fmla="*/ 171269 h 5291"/>
                <a:gd name="T48" fmla="*/ 936536 w 10000"/>
                <a:gd name="T49" fmla="*/ 170685 h 5291"/>
                <a:gd name="T50" fmla="*/ 836912 w 10000"/>
                <a:gd name="T51" fmla="*/ 170685 h 5291"/>
                <a:gd name="T52" fmla="*/ 738277 w 10000"/>
                <a:gd name="T53" fmla="*/ 169267 h 5291"/>
                <a:gd name="T54" fmla="*/ 640962 w 10000"/>
                <a:gd name="T55" fmla="*/ 167181 h 5291"/>
                <a:gd name="T56" fmla="*/ 545296 w 10000"/>
                <a:gd name="T57" fmla="*/ 165179 h 5291"/>
                <a:gd name="T58" fmla="*/ 451279 w 10000"/>
                <a:gd name="T59" fmla="*/ 163093 h 5291"/>
                <a:gd name="T60" fmla="*/ 357923 w 10000"/>
                <a:gd name="T61" fmla="*/ 159756 h 5291"/>
                <a:gd name="T62" fmla="*/ 265885 w 10000"/>
                <a:gd name="T63" fmla="*/ 156253 h 5291"/>
                <a:gd name="T64" fmla="*/ 175827 w 10000"/>
                <a:gd name="T65" fmla="*/ 152916 h 5291"/>
                <a:gd name="T66" fmla="*/ 0 w 10000"/>
                <a:gd name="T67" fmla="*/ 143989 h 5291"/>
                <a:gd name="T68" fmla="*/ 28040 w 10000"/>
                <a:gd name="T69" fmla="*/ 21122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3" name="Freeform 5">
              <a:extLst>
                <a:ext uri="{FF2B5EF4-FFF2-40B4-BE49-F238E27FC236}">
                  <a16:creationId xmlns:a16="http://schemas.microsoft.com/office/drawing/2014/main" xmlns="" id="{778B9F88-F1D8-47AF-83B0-9067544CD21C}"/>
                </a:ext>
              </a:extLst>
            </p:cNvPr>
            <p:cNvSpPr>
              <a:spLocks noChangeArrowheads="1"/>
            </p:cNvSpPr>
            <p:nvPr/>
          </p:nvSpPr>
          <p:spPr bwMode="gray">
            <a:xfrm>
              <a:off x="455613" y="2801598"/>
              <a:ext cx="11277600" cy="3602608"/>
            </a:xfrm>
            <a:custGeom>
              <a:avLst/>
              <a:gdLst>
                <a:gd name="T0" fmla="*/ 0 w 10000"/>
                <a:gd name="T1" fmla="*/ 0 h 7946"/>
                <a:gd name="T2" fmla="*/ 0 w 10000"/>
                <a:gd name="T3" fmla="*/ 3602155 h 7946"/>
                <a:gd name="T4" fmla="*/ 11277600 w 10000"/>
                <a:gd name="T5" fmla="*/ 3602608 h 7946"/>
                <a:gd name="T6" fmla="*/ 11277600 w 10000"/>
                <a:gd name="T7" fmla="*/ 1814 h 7946"/>
                <a:gd name="T8" fmla="*/ 11021598 w 10000"/>
                <a:gd name="T9" fmla="*/ 41258 h 7946"/>
                <a:gd name="T10" fmla="*/ 10766725 w 10000"/>
                <a:gd name="T11" fmla="*/ 79343 h 7946"/>
                <a:gd name="T12" fmla="*/ 10510723 w 10000"/>
                <a:gd name="T13" fmla="*/ 116067 h 7946"/>
                <a:gd name="T14" fmla="*/ 10253594 w 10000"/>
                <a:gd name="T15" fmla="*/ 147804 h 7946"/>
                <a:gd name="T16" fmla="*/ 9997592 w 10000"/>
                <a:gd name="T17" fmla="*/ 179541 h 7946"/>
                <a:gd name="T18" fmla="*/ 9740463 w 10000"/>
                <a:gd name="T19" fmla="*/ 209464 h 7946"/>
                <a:gd name="T20" fmla="*/ 9486717 w 10000"/>
                <a:gd name="T21" fmla="*/ 234854 h 7946"/>
                <a:gd name="T22" fmla="*/ 9229588 w 10000"/>
                <a:gd name="T23" fmla="*/ 258884 h 7946"/>
                <a:gd name="T24" fmla="*/ 8973586 w 10000"/>
                <a:gd name="T25" fmla="*/ 281100 h 7946"/>
                <a:gd name="T26" fmla="*/ 8722096 w 10000"/>
                <a:gd name="T27" fmla="*/ 300142 h 7946"/>
                <a:gd name="T28" fmla="*/ 8467222 w 10000"/>
                <a:gd name="T29" fmla="*/ 319184 h 7946"/>
                <a:gd name="T30" fmla="*/ 8215732 w 10000"/>
                <a:gd name="T31" fmla="*/ 335053 h 7946"/>
                <a:gd name="T32" fmla="*/ 7964241 w 10000"/>
                <a:gd name="T33" fmla="*/ 347747 h 7946"/>
                <a:gd name="T34" fmla="*/ 7713878 w 10000"/>
                <a:gd name="T35" fmla="*/ 360442 h 7946"/>
                <a:gd name="T36" fmla="*/ 7465771 w 10000"/>
                <a:gd name="T37" fmla="*/ 371323 h 7946"/>
                <a:gd name="T38" fmla="*/ 7219920 w 10000"/>
                <a:gd name="T39" fmla="*/ 379484 h 7946"/>
                <a:gd name="T40" fmla="*/ 6974068 w 10000"/>
                <a:gd name="T41" fmla="*/ 385832 h 7946"/>
                <a:gd name="T42" fmla="*/ 6730472 w 10000"/>
                <a:gd name="T43" fmla="*/ 392179 h 7946"/>
                <a:gd name="T44" fmla="*/ 6490259 w 10000"/>
                <a:gd name="T45" fmla="*/ 395353 h 7946"/>
                <a:gd name="T46" fmla="*/ 6250046 w 10000"/>
                <a:gd name="T47" fmla="*/ 398527 h 7946"/>
                <a:gd name="T48" fmla="*/ 6013216 w 10000"/>
                <a:gd name="T49" fmla="*/ 399887 h 7946"/>
                <a:gd name="T50" fmla="*/ 5778642 w 10000"/>
                <a:gd name="T51" fmla="*/ 398527 h 7946"/>
                <a:gd name="T52" fmla="*/ 5546324 w 10000"/>
                <a:gd name="T53" fmla="*/ 398527 h 7946"/>
                <a:gd name="T54" fmla="*/ 5316261 w 10000"/>
                <a:gd name="T55" fmla="*/ 395353 h 7946"/>
                <a:gd name="T56" fmla="*/ 5090709 w 10000"/>
                <a:gd name="T57" fmla="*/ 390366 h 7946"/>
                <a:gd name="T58" fmla="*/ 4867412 w 10000"/>
                <a:gd name="T59" fmla="*/ 385832 h 7946"/>
                <a:gd name="T60" fmla="*/ 4648627 w 10000"/>
                <a:gd name="T61" fmla="*/ 380845 h 7946"/>
                <a:gd name="T62" fmla="*/ 4430969 w 10000"/>
                <a:gd name="T63" fmla="*/ 373137 h 7946"/>
                <a:gd name="T64" fmla="*/ 4216695 w 10000"/>
                <a:gd name="T65" fmla="*/ 364976 h 7946"/>
                <a:gd name="T66" fmla="*/ 4006931 w 10000"/>
                <a:gd name="T67" fmla="*/ 357268 h 7946"/>
                <a:gd name="T68" fmla="*/ 3597554 w 10000"/>
                <a:gd name="T69" fmla="*/ 336413 h 7946"/>
                <a:gd name="T70" fmla="*/ 3205094 w 10000"/>
                <a:gd name="T71" fmla="*/ 314197 h 7946"/>
                <a:gd name="T72" fmla="*/ 2828422 w 10000"/>
                <a:gd name="T73" fmla="*/ 290621 h 7946"/>
                <a:gd name="T74" fmla="*/ 2472050 w 10000"/>
                <a:gd name="T75" fmla="*/ 265231 h 7946"/>
                <a:gd name="T76" fmla="*/ 2131466 w 10000"/>
                <a:gd name="T77" fmla="*/ 238028 h 7946"/>
                <a:gd name="T78" fmla="*/ 1815694 w 10000"/>
                <a:gd name="T79" fmla="*/ 209464 h 7946"/>
                <a:gd name="T80" fmla="*/ 1519093 w 10000"/>
                <a:gd name="T81" fmla="*/ 180901 h 7946"/>
                <a:gd name="T82" fmla="*/ 1246175 w 10000"/>
                <a:gd name="T83" fmla="*/ 152338 h 7946"/>
                <a:gd name="T84" fmla="*/ 995812 w 10000"/>
                <a:gd name="T85" fmla="*/ 125588 h 7946"/>
                <a:gd name="T86" fmla="*/ 773643 w 10000"/>
                <a:gd name="T87" fmla="*/ 100198 h 7946"/>
                <a:gd name="T88" fmla="*/ 572902 w 10000"/>
                <a:gd name="T89" fmla="*/ 76169 h 7946"/>
                <a:gd name="T90" fmla="*/ 403738 w 10000"/>
                <a:gd name="T91" fmla="*/ 55767 h 7946"/>
                <a:gd name="T92" fmla="*/ 261640 w 10000"/>
                <a:gd name="T93" fmla="*/ 36724 h 7946"/>
                <a:gd name="T94" fmla="*/ 66538 w 10000"/>
                <a:gd name="T95" fmla="*/ 9521 h 7946"/>
                <a:gd name="T96" fmla="*/ 0 w 10000"/>
                <a:gd name="T97" fmla="*/ 0 h 79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7946"/>
                <a:gd name="T149" fmla="*/ 10000 w 10000"/>
                <a:gd name="T150" fmla="*/ 7946 h 79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ABE7F75E-4267-4741-A6B2-C16CA3126579}"/>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5" name="Rectangle 14">
            <a:extLst>
              <a:ext uri="{FF2B5EF4-FFF2-40B4-BE49-F238E27FC236}">
                <a16:creationId xmlns:a16="http://schemas.microsoft.com/office/drawing/2014/main" xmlns="" id="{C35AFB45-400C-4E1B-954C-0F965F320920}"/>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3">
            <a:extLst>
              <a:ext uri="{FF2B5EF4-FFF2-40B4-BE49-F238E27FC236}">
                <a16:creationId xmlns:a16="http://schemas.microsoft.com/office/drawing/2014/main" xmlns="" id="{9C2938A4-DD57-4FCD-8035-B527914953D9}"/>
              </a:ext>
            </a:extLst>
          </p:cNvPr>
          <p:cNvSpPr>
            <a:spLocks noGrp="1"/>
          </p:cNvSpPr>
          <p:nvPr>
            <p:ph type="dt" sz="half" idx="10"/>
          </p:nvPr>
        </p:nvSpPr>
        <p:spPr/>
        <p:txBody>
          <a:bodyPr/>
          <a:lstStyle>
            <a:lvl1pPr>
              <a:defRPr/>
            </a:lvl1pPr>
          </a:lstStyle>
          <a:p>
            <a:pPr>
              <a:defRPr/>
            </a:pPr>
            <a:fld id="{297E9E25-76D3-4848-9D0E-5CB5915094E7}"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768E9741-5094-45A9-9C03-E4EBB5A42D7B}"/>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8" name="Slide Number Placeholder 5">
            <a:extLst>
              <a:ext uri="{FF2B5EF4-FFF2-40B4-BE49-F238E27FC236}">
                <a16:creationId xmlns:a16="http://schemas.microsoft.com/office/drawing/2014/main" xmlns="" id="{35362F56-911C-4EB9-818D-97021D7A61E6}"/>
              </a:ext>
            </a:extLst>
          </p:cNvPr>
          <p:cNvSpPr>
            <a:spLocks noGrp="1"/>
          </p:cNvSpPr>
          <p:nvPr>
            <p:ph type="sldNum" sz="quarter" idx="12"/>
          </p:nvPr>
        </p:nvSpPr>
        <p:spPr/>
        <p:txBody>
          <a:bodyPr/>
          <a:lstStyle>
            <a:lvl1pPr>
              <a:defRPr smtClean="0"/>
            </a:lvl1pPr>
          </a:lstStyle>
          <a:p>
            <a:pPr>
              <a:defRPr/>
            </a:pPr>
            <a:fld id="{CCBDF172-D30D-45A8-A5CC-2281C7F48D36}" type="slidenum">
              <a:rPr lang="en-US" altLang="en-US"/>
              <a:pPr>
                <a:defRPr/>
              </a:pPr>
              <a:t>‹#›</a:t>
            </a:fld>
            <a:endParaRPr lang="en-US" altLang="en-US"/>
          </a:p>
        </p:txBody>
      </p:sp>
    </p:spTree>
    <p:extLst>
      <p:ext uri="{BB962C8B-B14F-4D97-AF65-F5344CB8AC3E}">
        <p14:creationId xmlns:p14="http://schemas.microsoft.com/office/powerpoint/2010/main" val="2240289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5" name="Group 6">
            <a:extLst>
              <a:ext uri="{FF2B5EF4-FFF2-40B4-BE49-F238E27FC236}">
                <a16:creationId xmlns:a16="http://schemas.microsoft.com/office/drawing/2014/main" xmlns="" id="{579D83A8-E25A-41C5-95EE-323C06AC0D82}"/>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7ED85EE8-47AE-49CD-8C84-B75F76C3DD39}"/>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601453B8-DF3D-478F-9DCE-A4731534B3C8}"/>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2BB2F657-3DC4-4FD3-8EAD-EA64CBDAFD34}"/>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33EE80E7-A0E8-4EA2-B6EB-BA6958F4DB68}"/>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F5E35CF6-4801-4AAB-89FD-EAAD132A6F70}"/>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xmlns="" id="{375918E9-705D-49D2-92E4-CD13AD0EBE33}"/>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84B661B7-AD33-4136-9F7A-96719CDA2ABF}"/>
                </a:ext>
              </a:extLst>
            </p:cNvPr>
            <p:cNvSpPr>
              <a:spLocks noChangeArrowheads="1"/>
            </p:cNvSpPr>
            <p:nvPr/>
          </p:nvSpPr>
          <p:spPr bwMode="gray">
            <a:xfrm rot="-589932">
              <a:off x="8491538" y="4184529"/>
              <a:ext cx="3298825" cy="441395"/>
            </a:xfrm>
            <a:custGeom>
              <a:avLst/>
              <a:gdLst>
                <a:gd name="T0" fmla="*/ 28040 w 10000"/>
                <a:gd name="T1" fmla="*/ 211229 h 5291"/>
                <a:gd name="T2" fmla="*/ 3284970 w 10000"/>
                <a:gd name="T3" fmla="*/ 441395 h 5291"/>
                <a:gd name="T4" fmla="*/ 3298825 w 10000"/>
                <a:gd name="T5" fmla="*/ 0 h 5291"/>
                <a:gd name="T6" fmla="*/ 3188974 w 10000"/>
                <a:gd name="T7" fmla="*/ 17018 h 5291"/>
                <a:gd name="T8" fmla="*/ 3079123 w 10000"/>
                <a:gd name="T9" fmla="*/ 33369 h 5291"/>
                <a:gd name="T10" fmla="*/ 2969272 w 10000"/>
                <a:gd name="T11" fmla="*/ 49220 h 5291"/>
                <a:gd name="T12" fmla="*/ 2859092 w 10000"/>
                <a:gd name="T13" fmla="*/ 62818 h 5291"/>
                <a:gd name="T14" fmla="*/ 2748911 w 10000"/>
                <a:gd name="T15" fmla="*/ 76500 h 5291"/>
                <a:gd name="T16" fmla="*/ 2638730 w 10000"/>
                <a:gd name="T17" fmla="*/ 89347 h 5291"/>
                <a:gd name="T18" fmla="*/ 2529869 w 10000"/>
                <a:gd name="T19" fmla="*/ 100275 h 5291"/>
                <a:gd name="T20" fmla="*/ 2419028 w 10000"/>
                <a:gd name="T21" fmla="*/ 110536 h 5291"/>
                <a:gd name="T22" fmla="*/ 2309178 w 10000"/>
                <a:gd name="T23" fmla="*/ 120130 h 5291"/>
                <a:gd name="T24" fmla="*/ 2201306 w 10000"/>
                <a:gd name="T25" fmla="*/ 128306 h 5291"/>
                <a:gd name="T26" fmla="*/ 2091455 w 10000"/>
                <a:gd name="T27" fmla="*/ 136481 h 5291"/>
                <a:gd name="T28" fmla="*/ 1983583 w 10000"/>
                <a:gd name="T29" fmla="*/ 143405 h 5291"/>
                <a:gd name="T30" fmla="*/ 1875712 w 10000"/>
                <a:gd name="T31" fmla="*/ 148828 h 5291"/>
                <a:gd name="T32" fmla="*/ 1767840 w 10000"/>
                <a:gd name="T33" fmla="*/ 154334 h 5291"/>
                <a:gd name="T34" fmla="*/ 1661288 w 10000"/>
                <a:gd name="T35" fmla="*/ 159006 h 5291"/>
                <a:gd name="T36" fmla="*/ 1556056 w 10000"/>
                <a:gd name="T37" fmla="*/ 162509 h 5291"/>
                <a:gd name="T38" fmla="*/ 1450163 w 10000"/>
                <a:gd name="T39" fmla="*/ 165179 h 5291"/>
                <a:gd name="T40" fmla="*/ 1345591 w 10000"/>
                <a:gd name="T41" fmla="*/ 167932 h 5291"/>
                <a:gd name="T42" fmla="*/ 1242337 w 10000"/>
                <a:gd name="T43" fmla="*/ 169267 h 5291"/>
                <a:gd name="T44" fmla="*/ 1139414 w 10000"/>
                <a:gd name="T45" fmla="*/ 170685 h 5291"/>
                <a:gd name="T46" fmla="*/ 1037480 w 10000"/>
                <a:gd name="T47" fmla="*/ 171269 h 5291"/>
                <a:gd name="T48" fmla="*/ 936536 w 10000"/>
                <a:gd name="T49" fmla="*/ 170685 h 5291"/>
                <a:gd name="T50" fmla="*/ 836912 w 10000"/>
                <a:gd name="T51" fmla="*/ 170685 h 5291"/>
                <a:gd name="T52" fmla="*/ 738277 w 10000"/>
                <a:gd name="T53" fmla="*/ 169267 h 5291"/>
                <a:gd name="T54" fmla="*/ 640962 w 10000"/>
                <a:gd name="T55" fmla="*/ 167181 h 5291"/>
                <a:gd name="T56" fmla="*/ 545296 w 10000"/>
                <a:gd name="T57" fmla="*/ 165179 h 5291"/>
                <a:gd name="T58" fmla="*/ 451279 w 10000"/>
                <a:gd name="T59" fmla="*/ 163093 h 5291"/>
                <a:gd name="T60" fmla="*/ 357923 w 10000"/>
                <a:gd name="T61" fmla="*/ 159756 h 5291"/>
                <a:gd name="T62" fmla="*/ 265885 w 10000"/>
                <a:gd name="T63" fmla="*/ 156253 h 5291"/>
                <a:gd name="T64" fmla="*/ 175827 w 10000"/>
                <a:gd name="T65" fmla="*/ 152916 h 5291"/>
                <a:gd name="T66" fmla="*/ 0 w 10000"/>
                <a:gd name="T67" fmla="*/ 143989 h 5291"/>
                <a:gd name="T68" fmla="*/ 28040 w 10000"/>
                <a:gd name="T69" fmla="*/ 21122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5" name="Freeform 5">
              <a:extLst>
                <a:ext uri="{FF2B5EF4-FFF2-40B4-BE49-F238E27FC236}">
                  <a16:creationId xmlns:a16="http://schemas.microsoft.com/office/drawing/2014/main" xmlns="" id="{03CBDA8D-45EA-464B-BFDA-B87383A724D5}"/>
                </a:ext>
              </a:extLst>
            </p:cNvPr>
            <p:cNvSpPr>
              <a:spLocks noChangeArrowheads="1"/>
            </p:cNvSpPr>
            <p:nvPr/>
          </p:nvSpPr>
          <p:spPr bwMode="gray">
            <a:xfrm>
              <a:off x="455613" y="4241688"/>
              <a:ext cx="11277600" cy="2337171"/>
            </a:xfrm>
            <a:custGeom>
              <a:avLst/>
              <a:gdLst>
                <a:gd name="T0" fmla="*/ 0 w 10000"/>
                <a:gd name="T1" fmla="*/ 0 h 8000"/>
                <a:gd name="T2" fmla="*/ 0 w 10000"/>
                <a:gd name="T3" fmla="*/ 2328407 h 8000"/>
                <a:gd name="T4" fmla="*/ 11277600 w 10000"/>
                <a:gd name="T5" fmla="*/ 2337171 h 8000"/>
                <a:gd name="T6" fmla="*/ 11277600 w 10000"/>
                <a:gd name="T7" fmla="*/ 2045 h 8000"/>
                <a:gd name="T8" fmla="*/ 11021598 w 10000"/>
                <a:gd name="T9" fmla="*/ 45575 h 8000"/>
                <a:gd name="T10" fmla="*/ 10766725 w 10000"/>
                <a:gd name="T11" fmla="*/ 87060 h 8000"/>
                <a:gd name="T12" fmla="*/ 10510723 w 10000"/>
                <a:gd name="T13" fmla="*/ 127668 h 8000"/>
                <a:gd name="T14" fmla="*/ 10253594 w 10000"/>
                <a:gd name="T15" fmla="*/ 162433 h 8000"/>
                <a:gd name="T16" fmla="*/ 9997592 w 10000"/>
                <a:gd name="T17" fmla="*/ 197491 h 8000"/>
                <a:gd name="T18" fmla="*/ 9740463 w 10000"/>
                <a:gd name="T19" fmla="*/ 230211 h 8000"/>
                <a:gd name="T20" fmla="*/ 9486717 w 10000"/>
                <a:gd name="T21" fmla="*/ 258257 h 8000"/>
                <a:gd name="T22" fmla="*/ 9229588 w 10000"/>
                <a:gd name="T23" fmla="*/ 284843 h 8000"/>
                <a:gd name="T24" fmla="*/ 8973586 w 10000"/>
                <a:gd name="T25" fmla="*/ 309091 h 8000"/>
                <a:gd name="T26" fmla="*/ 8722096 w 10000"/>
                <a:gd name="T27" fmla="*/ 330125 h 8000"/>
                <a:gd name="T28" fmla="*/ 8467222 w 10000"/>
                <a:gd name="T29" fmla="*/ 351160 h 8000"/>
                <a:gd name="T30" fmla="*/ 8215732 w 10000"/>
                <a:gd name="T31" fmla="*/ 368689 h 8000"/>
                <a:gd name="T32" fmla="*/ 7964241 w 10000"/>
                <a:gd name="T33" fmla="*/ 382420 h 8000"/>
                <a:gd name="T34" fmla="*/ 7713878 w 10000"/>
                <a:gd name="T35" fmla="*/ 396735 h 8000"/>
                <a:gd name="T36" fmla="*/ 7465771 w 10000"/>
                <a:gd name="T37" fmla="*/ 408713 h 8000"/>
                <a:gd name="T38" fmla="*/ 7219920 w 10000"/>
                <a:gd name="T39" fmla="*/ 417185 h 8000"/>
                <a:gd name="T40" fmla="*/ 6974068 w 10000"/>
                <a:gd name="T41" fmla="*/ 424489 h 8000"/>
                <a:gd name="T42" fmla="*/ 6730472 w 10000"/>
                <a:gd name="T43" fmla="*/ 431500 h 8000"/>
                <a:gd name="T44" fmla="*/ 6490259 w 10000"/>
                <a:gd name="T45" fmla="*/ 434714 h 8000"/>
                <a:gd name="T46" fmla="*/ 6250046 w 10000"/>
                <a:gd name="T47" fmla="*/ 438220 h 8000"/>
                <a:gd name="T48" fmla="*/ 6013216 w 10000"/>
                <a:gd name="T49" fmla="*/ 439972 h 8000"/>
                <a:gd name="T50" fmla="*/ 5778642 w 10000"/>
                <a:gd name="T51" fmla="*/ 438220 h 8000"/>
                <a:gd name="T52" fmla="*/ 5546324 w 10000"/>
                <a:gd name="T53" fmla="*/ 438220 h 8000"/>
                <a:gd name="T54" fmla="*/ 5316261 w 10000"/>
                <a:gd name="T55" fmla="*/ 434714 h 8000"/>
                <a:gd name="T56" fmla="*/ 5090709 w 10000"/>
                <a:gd name="T57" fmla="*/ 429455 h 8000"/>
                <a:gd name="T58" fmla="*/ 4867412 w 10000"/>
                <a:gd name="T59" fmla="*/ 424489 h 8000"/>
                <a:gd name="T60" fmla="*/ 4648627 w 10000"/>
                <a:gd name="T61" fmla="*/ 418938 h 8000"/>
                <a:gd name="T62" fmla="*/ 4430969 w 10000"/>
                <a:gd name="T63" fmla="*/ 410466 h 8000"/>
                <a:gd name="T64" fmla="*/ 4216695 w 10000"/>
                <a:gd name="T65" fmla="*/ 401409 h 8000"/>
                <a:gd name="T66" fmla="*/ 4006931 w 10000"/>
                <a:gd name="T67" fmla="*/ 393229 h 8000"/>
                <a:gd name="T68" fmla="*/ 3597554 w 10000"/>
                <a:gd name="T69" fmla="*/ 370149 h 8000"/>
                <a:gd name="T70" fmla="*/ 3205094 w 10000"/>
                <a:gd name="T71" fmla="*/ 345609 h 8000"/>
                <a:gd name="T72" fmla="*/ 2828422 w 10000"/>
                <a:gd name="T73" fmla="*/ 319900 h 8000"/>
                <a:gd name="T74" fmla="*/ 2472050 w 10000"/>
                <a:gd name="T75" fmla="*/ 291562 h 8000"/>
                <a:gd name="T76" fmla="*/ 2131466 w 10000"/>
                <a:gd name="T77" fmla="*/ 262055 h 8000"/>
                <a:gd name="T78" fmla="*/ 1815694 w 10000"/>
                <a:gd name="T79" fmla="*/ 230211 h 8000"/>
                <a:gd name="T80" fmla="*/ 1519093 w 10000"/>
                <a:gd name="T81" fmla="*/ 198952 h 8000"/>
                <a:gd name="T82" fmla="*/ 1246175 w 10000"/>
                <a:gd name="T83" fmla="*/ 167692 h 8000"/>
                <a:gd name="T84" fmla="*/ 995812 w 10000"/>
                <a:gd name="T85" fmla="*/ 138185 h 8000"/>
                <a:gd name="T86" fmla="*/ 773643 w 10000"/>
                <a:gd name="T87" fmla="*/ 110139 h 8000"/>
                <a:gd name="T88" fmla="*/ 572902 w 10000"/>
                <a:gd name="T89" fmla="*/ 83554 h 8000"/>
                <a:gd name="T90" fmla="*/ 403738 w 10000"/>
                <a:gd name="T91" fmla="*/ 61351 h 8000"/>
                <a:gd name="T92" fmla="*/ 261640 w 10000"/>
                <a:gd name="T93" fmla="*/ 40316 h 8000"/>
                <a:gd name="T94" fmla="*/ 66538 w 10000"/>
                <a:gd name="T95" fmla="*/ 10225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 name="Freeform 5">
              <a:extLst>
                <a:ext uri="{FF2B5EF4-FFF2-40B4-BE49-F238E27FC236}">
                  <a16:creationId xmlns:a16="http://schemas.microsoft.com/office/drawing/2014/main" xmlns="" id="{1D0D15CF-623B-4167-A05C-5903DBB0A2D9}"/>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7" name="TextBox 16">
            <a:extLst>
              <a:ext uri="{FF2B5EF4-FFF2-40B4-BE49-F238E27FC236}">
                <a16:creationId xmlns:a16="http://schemas.microsoft.com/office/drawing/2014/main" xmlns="" id="{7CF7661F-F17B-4D3D-AED7-4C6E3964EB62}"/>
              </a:ext>
            </a:extLst>
          </p:cNvPr>
          <p:cNvSpPr txBox="1"/>
          <p:nvPr/>
        </p:nvSpPr>
        <p:spPr>
          <a:xfrm>
            <a:off x="9718675" y="2632075"/>
            <a:ext cx="803275" cy="1570038"/>
          </a:xfrm>
          <a:prstGeom prst="rect">
            <a:avLst/>
          </a:prstGeom>
          <a:noFill/>
        </p:spPr>
        <p:txBody>
          <a:bodyPr>
            <a:spAutoFit/>
          </a:bodyPr>
          <a:lstStyle>
            <a:defPPr>
              <a:defRPr lang="en-US"/>
            </a:defPPr>
            <a:lvl1pPr algn="r">
              <a:defRPr sz="12200" b="0" i="0">
                <a:solidFill>
                  <a:schemeClr val="accent1"/>
                </a:solidFill>
                <a:latin typeface="Arial"/>
                <a:cs typeface="Arial"/>
              </a:defRPr>
            </a:lvl1pPr>
          </a:lstStyle>
          <a:p>
            <a:pPr eaLnBrk="1" fontAlgn="auto" hangingPunct="1">
              <a:spcBef>
                <a:spcPts val="0"/>
              </a:spcBef>
              <a:spcAft>
                <a:spcPts val="0"/>
              </a:spcAft>
              <a:defRPr/>
            </a:pPr>
            <a:r>
              <a:rPr lang="en-US" sz="9600" dirty="0"/>
              <a:t>”</a:t>
            </a:r>
          </a:p>
        </p:txBody>
      </p:sp>
      <p:sp>
        <p:nvSpPr>
          <p:cNvPr id="18" name="TextBox 17">
            <a:extLst>
              <a:ext uri="{FF2B5EF4-FFF2-40B4-BE49-F238E27FC236}">
                <a16:creationId xmlns:a16="http://schemas.microsoft.com/office/drawing/2014/main" xmlns="" id="{8B78E635-E456-4F21-ABEB-6205980E044F}"/>
              </a:ext>
            </a:extLst>
          </p:cNvPr>
          <p:cNvSpPr txBox="1"/>
          <p:nvPr/>
        </p:nvSpPr>
        <p:spPr>
          <a:xfrm>
            <a:off x="898525" y="590550"/>
            <a:ext cx="801688" cy="1570038"/>
          </a:xfrm>
          <a:prstGeom prst="rect">
            <a:avLst/>
          </a:prstGeom>
          <a:noFill/>
        </p:spPr>
        <p:txBody>
          <a:bodyPr>
            <a:spAutoFit/>
          </a:bodyPr>
          <a:lstStyle>
            <a:defPPr>
              <a:defRPr lang="en-US"/>
            </a:defPPr>
            <a:lvl1pPr algn="r">
              <a:defRPr sz="12200" b="0" i="0">
                <a:solidFill>
                  <a:schemeClr val="accent1"/>
                </a:solidFill>
                <a:latin typeface="Arial"/>
                <a:cs typeface="Arial"/>
              </a:defRPr>
            </a:lvl1pPr>
          </a:lstStyle>
          <a:p>
            <a:pPr eaLnBrk="1" fontAlgn="auto" hangingPunct="1">
              <a:spcBef>
                <a:spcPts val="0"/>
              </a:spcBef>
              <a:spcAft>
                <a:spcPts val="0"/>
              </a:spcAft>
              <a:defRPr/>
            </a:pPr>
            <a:r>
              <a:rPr lang="en-US" sz="9600" dirty="0"/>
              <a:t>“</a:t>
            </a:r>
          </a:p>
        </p:txBody>
      </p:sp>
      <p:sp>
        <p:nvSpPr>
          <p:cNvPr id="19" name="Rectangle 18">
            <a:extLst>
              <a:ext uri="{FF2B5EF4-FFF2-40B4-BE49-F238E27FC236}">
                <a16:creationId xmlns:a16="http://schemas.microsoft.com/office/drawing/2014/main" xmlns="" id="{0DDCB064-106A-477C-AD18-B3DBF724B123}"/>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Date Placeholder 3">
            <a:extLst>
              <a:ext uri="{FF2B5EF4-FFF2-40B4-BE49-F238E27FC236}">
                <a16:creationId xmlns:a16="http://schemas.microsoft.com/office/drawing/2014/main" xmlns="" id="{7340DC0D-EB5F-4EA6-AA40-8FE9EE4AA2E1}"/>
              </a:ext>
            </a:extLst>
          </p:cNvPr>
          <p:cNvSpPr>
            <a:spLocks noGrp="1"/>
          </p:cNvSpPr>
          <p:nvPr>
            <p:ph type="dt" sz="half" idx="14"/>
          </p:nvPr>
        </p:nvSpPr>
        <p:spPr/>
        <p:txBody>
          <a:bodyPr/>
          <a:lstStyle>
            <a:lvl1pPr>
              <a:defRPr>
                <a:solidFill>
                  <a:schemeClr val="tx1"/>
                </a:solidFill>
              </a:defRPr>
            </a:lvl1pPr>
          </a:lstStyle>
          <a:p>
            <a:pPr>
              <a:defRPr/>
            </a:pPr>
            <a:fld id="{F76FB837-8981-46BD-9612-D2376E4255F0}" type="datetime1">
              <a:rPr lang="en-US"/>
              <a:pPr>
                <a:defRPr/>
              </a:pPr>
              <a:t>6/24/2021</a:t>
            </a:fld>
            <a:endParaRPr lang="en-US" dirty="0"/>
          </a:p>
        </p:txBody>
      </p:sp>
      <p:sp>
        <p:nvSpPr>
          <p:cNvPr id="21" name="Footer Placeholder 4">
            <a:extLst>
              <a:ext uri="{FF2B5EF4-FFF2-40B4-BE49-F238E27FC236}">
                <a16:creationId xmlns:a16="http://schemas.microsoft.com/office/drawing/2014/main" xmlns="" id="{2248CD16-328E-4598-A75B-8CB84B4CF101}"/>
              </a:ext>
            </a:extLst>
          </p:cNvPr>
          <p:cNvSpPr>
            <a:spLocks noGrp="1"/>
          </p:cNvSpPr>
          <p:nvPr>
            <p:ph type="ftr" sz="quarter" idx="15"/>
          </p:nvPr>
        </p:nvSpPr>
        <p:spPr/>
        <p:txBody>
          <a:bodyPr/>
          <a:lstStyle>
            <a:lvl1pPr>
              <a:defRPr/>
            </a:lvl1pPr>
          </a:lstStyle>
          <a:p>
            <a:pPr>
              <a:defRPr/>
            </a:pPr>
            <a:r>
              <a:rPr lang="en-US"/>
              <a:t>Department of  Electronics and Communication Engineering</a:t>
            </a:r>
          </a:p>
        </p:txBody>
      </p:sp>
      <p:sp>
        <p:nvSpPr>
          <p:cNvPr id="22" name="Slide Number Placeholder 5">
            <a:extLst>
              <a:ext uri="{FF2B5EF4-FFF2-40B4-BE49-F238E27FC236}">
                <a16:creationId xmlns:a16="http://schemas.microsoft.com/office/drawing/2014/main" xmlns="" id="{9CB10546-6649-4113-9E12-85BDEE58D1F7}"/>
              </a:ext>
            </a:extLst>
          </p:cNvPr>
          <p:cNvSpPr>
            <a:spLocks noGrp="1"/>
          </p:cNvSpPr>
          <p:nvPr>
            <p:ph type="sldNum" sz="quarter" idx="16"/>
          </p:nvPr>
        </p:nvSpPr>
        <p:spPr/>
        <p:txBody>
          <a:bodyPr/>
          <a:lstStyle>
            <a:lvl1pPr>
              <a:defRPr smtClean="0"/>
            </a:lvl1pPr>
          </a:lstStyle>
          <a:p>
            <a:pPr>
              <a:defRPr/>
            </a:pPr>
            <a:fld id="{E0BB84C6-9FB8-4F6F-8307-E94F0EEFC0DA}" type="slidenum">
              <a:rPr lang="en-US" altLang="en-US"/>
              <a:pPr>
                <a:defRPr/>
              </a:pPr>
              <a:t>‹#›</a:t>
            </a:fld>
            <a:endParaRPr lang="en-US" altLang="en-US"/>
          </a:p>
        </p:txBody>
      </p:sp>
    </p:spTree>
    <p:extLst>
      <p:ext uri="{BB962C8B-B14F-4D97-AF65-F5344CB8AC3E}">
        <p14:creationId xmlns:p14="http://schemas.microsoft.com/office/powerpoint/2010/main" val="3484225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17">
            <a:extLst>
              <a:ext uri="{FF2B5EF4-FFF2-40B4-BE49-F238E27FC236}">
                <a16:creationId xmlns:a16="http://schemas.microsoft.com/office/drawing/2014/main" xmlns="" id="{4EA6A652-846F-45EB-B17A-C766A3DB437B}"/>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488E41CE-AB13-4D0C-84B0-BC21E07DDD72}"/>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E86308EA-6B84-4C18-9D22-D771543455CA}"/>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091E7923-E096-4B65-99D5-C3368A117E3B}"/>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105B2C55-5AEF-4856-BE65-8F529E121405}"/>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65D122D7-87D8-4170-BCC9-EA9319284168}"/>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AE6C3851-C92E-4396-999E-94C257F10E1F}"/>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FFE0A277-D197-4DC1-9852-2636A985DE03}"/>
                </a:ext>
              </a:extLst>
            </p:cNvPr>
            <p:cNvSpPr>
              <a:spLocks noChangeArrowheads="1"/>
            </p:cNvSpPr>
            <p:nvPr/>
          </p:nvSpPr>
          <p:spPr bwMode="gray">
            <a:xfrm rot="-589932">
              <a:off x="8491538" y="4194055"/>
              <a:ext cx="3298825" cy="439808"/>
            </a:xfrm>
            <a:custGeom>
              <a:avLst/>
              <a:gdLst>
                <a:gd name="T0" fmla="*/ 28040 w 10000"/>
                <a:gd name="T1" fmla="*/ 210469 h 5291"/>
                <a:gd name="T2" fmla="*/ 3284970 w 10000"/>
                <a:gd name="T3" fmla="*/ 439808 h 5291"/>
                <a:gd name="T4" fmla="*/ 3298825 w 10000"/>
                <a:gd name="T5" fmla="*/ 0 h 5291"/>
                <a:gd name="T6" fmla="*/ 3188974 w 10000"/>
                <a:gd name="T7" fmla="*/ 16957 h 5291"/>
                <a:gd name="T8" fmla="*/ 3079123 w 10000"/>
                <a:gd name="T9" fmla="*/ 33250 h 5291"/>
                <a:gd name="T10" fmla="*/ 2969272 w 10000"/>
                <a:gd name="T11" fmla="*/ 49043 h 5291"/>
                <a:gd name="T12" fmla="*/ 2859092 w 10000"/>
                <a:gd name="T13" fmla="*/ 62592 h 5291"/>
                <a:gd name="T14" fmla="*/ 2748911 w 10000"/>
                <a:gd name="T15" fmla="*/ 76225 h 5291"/>
                <a:gd name="T16" fmla="*/ 2638730 w 10000"/>
                <a:gd name="T17" fmla="*/ 89026 h 5291"/>
                <a:gd name="T18" fmla="*/ 2529869 w 10000"/>
                <a:gd name="T19" fmla="*/ 99915 h 5291"/>
                <a:gd name="T20" fmla="*/ 2419028 w 10000"/>
                <a:gd name="T21" fmla="*/ 110139 h 5291"/>
                <a:gd name="T22" fmla="*/ 2309178 w 10000"/>
                <a:gd name="T23" fmla="*/ 119698 h 5291"/>
                <a:gd name="T24" fmla="*/ 2201306 w 10000"/>
                <a:gd name="T25" fmla="*/ 127844 h 5291"/>
                <a:gd name="T26" fmla="*/ 2091455 w 10000"/>
                <a:gd name="T27" fmla="*/ 135991 h 5291"/>
                <a:gd name="T28" fmla="*/ 1983583 w 10000"/>
                <a:gd name="T29" fmla="*/ 142890 h 5291"/>
                <a:gd name="T30" fmla="*/ 1875712 w 10000"/>
                <a:gd name="T31" fmla="*/ 148293 h 5291"/>
                <a:gd name="T32" fmla="*/ 1767840 w 10000"/>
                <a:gd name="T33" fmla="*/ 153779 h 5291"/>
                <a:gd name="T34" fmla="*/ 1661288 w 10000"/>
                <a:gd name="T35" fmla="*/ 158434 h 5291"/>
                <a:gd name="T36" fmla="*/ 1556056 w 10000"/>
                <a:gd name="T37" fmla="*/ 161925 h 5291"/>
                <a:gd name="T38" fmla="*/ 1450163 w 10000"/>
                <a:gd name="T39" fmla="*/ 164585 h 5291"/>
                <a:gd name="T40" fmla="*/ 1345591 w 10000"/>
                <a:gd name="T41" fmla="*/ 167328 h 5291"/>
                <a:gd name="T42" fmla="*/ 1242337 w 10000"/>
                <a:gd name="T43" fmla="*/ 168658 h 5291"/>
                <a:gd name="T44" fmla="*/ 1139414 w 10000"/>
                <a:gd name="T45" fmla="*/ 170071 h 5291"/>
                <a:gd name="T46" fmla="*/ 1037480 w 10000"/>
                <a:gd name="T47" fmla="*/ 170653 h 5291"/>
                <a:gd name="T48" fmla="*/ 936536 w 10000"/>
                <a:gd name="T49" fmla="*/ 170071 h 5291"/>
                <a:gd name="T50" fmla="*/ 836912 w 10000"/>
                <a:gd name="T51" fmla="*/ 170071 h 5291"/>
                <a:gd name="T52" fmla="*/ 738277 w 10000"/>
                <a:gd name="T53" fmla="*/ 168658 h 5291"/>
                <a:gd name="T54" fmla="*/ 640962 w 10000"/>
                <a:gd name="T55" fmla="*/ 166580 h 5291"/>
                <a:gd name="T56" fmla="*/ 545296 w 10000"/>
                <a:gd name="T57" fmla="*/ 164585 h 5291"/>
                <a:gd name="T58" fmla="*/ 451279 w 10000"/>
                <a:gd name="T59" fmla="*/ 162507 h 5291"/>
                <a:gd name="T60" fmla="*/ 357923 w 10000"/>
                <a:gd name="T61" fmla="*/ 159182 h 5291"/>
                <a:gd name="T62" fmla="*/ 265885 w 10000"/>
                <a:gd name="T63" fmla="*/ 155691 h 5291"/>
                <a:gd name="T64" fmla="*/ 175827 w 10000"/>
                <a:gd name="T65" fmla="*/ 152366 h 5291"/>
                <a:gd name="T66" fmla="*/ 0 w 10000"/>
                <a:gd name="T67" fmla="*/ 143472 h 5291"/>
                <a:gd name="T68" fmla="*/ 28040 w 10000"/>
                <a:gd name="T69" fmla="*/ 21046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2" name="Freeform 5">
              <a:extLst>
                <a:ext uri="{FF2B5EF4-FFF2-40B4-BE49-F238E27FC236}">
                  <a16:creationId xmlns:a16="http://schemas.microsoft.com/office/drawing/2014/main" xmlns="" id="{03306AA0-DBFD-4A9F-98C7-465EA9EC8417}"/>
                </a:ext>
              </a:extLst>
            </p:cNvPr>
            <p:cNvSpPr>
              <a:spLocks noChangeArrowheads="1"/>
            </p:cNvSpPr>
            <p:nvPr/>
          </p:nvSpPr>
          <p:spPr bwMode="gray">
            <a:xfrm>
              <a:off x="455613" y="4241688"/>
              <a:ext cx="11277600" cy="2337171"/>
            </a:xfrm>
            <a:custGeom>
              <a:avLst/>
              <a:gdLst>
                <a:gd name="T0" fmla="*/ 0 w 10000"/>
                <a:gd name="T1" fmla="*/ 0 h 8000"/>
                <a:gd name="T2" fmla="*/ 0 w 10000"/>
                <a:gd name="T3" fmla="*/ 2328407 h 8000"/>
                <a:gd name="T4" fmla="*/ 11277600 w 10000"/>
                <a:gd name="T5" fmla="*/ 2337171 h 8000"/>
                <a:gd name="T6" fmla="*/ 11277600 w 10000"/>
                <a:gd name="T7" fmla="*/ 2045 h 8000"/>
                <a:gd name="T8" fmla="*/ 11021598 w 10000"/>
                <a:gd name="T9" fmla="*/ 45575 h 8000"/>
                <a:gd name="T10" fmla="*/ 10766725 w 10000"/>
                <a:gd name="T11" fmla="*/ 87060 h 8000"/>
                <a:gd name="T12" fmla="*/ 10510723 w 10000"/>
                <a:gd name="T13" fmla="*/ 127668 h 8000"/>
                <a:gd name="T14" fmla="*/ 10253594 w 10000"/>
                <a:gd name="T15" fmla="*/ 162433 h 8000"/>
                <a:gd name="T16" fmla="*/ 9997592 w 10000"/>
                <a:gd name="T17" fmla="*/ 197491 h 8000"/>
                <a:gd name="T18" fmla="*/ 9740463 w 10000"/>
                <a:gd name="T19" fmla="*/ 230211 h 8000"/>
                <a:gd name="T20" fmla="*/ 9486717 w 10000"/>
                <a:gd name="T21" fmla="*/ 258257 h 8000"/>
                <a:gd name="T22" fmla="*/ 9229588 w 10000"/>
                <a:gd name="T23" fmla="*/ 284843 h 8000"/>
                <a:gd name="T24" fmla="*/ 8973586 w 10000"/>
                <a:gd name="T25" fmla="*/ 309091 h 8000"/>
                <a:gd name="T26" fmla="*/ 8722096 w 10000"/>
                <a:gd name="T27" fmla="*/ 330125 h 8000"/>
                <a:gd name="T28" fmla="*/ 8467222 w 10000"/>
                <a:gd name="T29" fmla="*/ 351160 h 8000"/>
                <a:gd name="T30" fmla="*/ 8215732 w 10000"/>
                <a:gd name="T31" fmla="*/ 368689 h 8000"/>
                <a:gd name="T32" fmla="*/ 7964241 w 10000"/>
                <a:gd name="T33" fmla="*/ 382420 h 8000"/>
                <a:gd name="T34" fmla="*/ 7713878 w 10000"/>
                <a:gd name="T35" fmla="*/ 396735 h 8000"/>
                <a:gd name="T36" fmla="*/ 7465771 w 10000"/>
                <a:gd name="T37" fmla="*/ 408713 h 8000"/>
                <a:gd name="T38" fmla="*/ 7219920 w 10000"/>
                <a:gd name="T39" fmla="*/ 417185 h 8000"/>
                <a:gd name="T40" fmla="*/ 6974068 w 10000"/>
                <a:gd name="T41" fmla="*/ 424489 h 8000"/>
                <a:gd name="T42" fmla="*/ 6730472 w 10000"/>
                <a:gd name="T43" fmla="*/ 431500 h 8000"/>
                <a:gd name="T44" fmla="*/ 6490259 w 10000"/>
                <a:gd name="T45" fmla="*/ 434714 h 8000"/>
                <a:gd name="T46" fmla="*/ 6250046 w 10000"/>
                <a:gd name="T47" fmla="*/ 438220 h 8000"/>
                <a:gd name="T48" fmla="*/ 6013216 w 10000"/>
                <a:gd name="T49" fmla="*/ 439972 h 8000"/>
                <a:gd name="T50" fmla="*/ 5778642 w 10000"/>
                <a:gd name="T51" fmla="*/ 438220 h 8000"/>
                <a:gd name="T52" fmla="*/ 5546324 w 10000"/>
                <a:gd name="T53" fmla="*/ 438220 h 8000"/>
                <a:gd name="T54" fmla="*/ 5316261 w 10000"/>
                <a:gd name="T55" fmla="*/ 434714 h 8000"/>
                <a:gd name="T56" fmla="*/ 5090709 w 10000"/>
                <a:gd name="T57" fmla="*/ 429455 h 8000"/>
                <a:gd name="T58" fmla="*/ 4867412 w 10000"/>
                <a:gd name="T59" fmla="*/ 424489 h 8000"/>
                <a:gd name="T60" fmla="*/ 4648627 w 10000"/>
                <a:gd name="T61" fmla="*/ 418938 h 8000"/>
                <a:gd name="T62" fmla="*/ 4430969 w 10000"/>
                <a:gd name="T63" fmla="*/ 410466 h 8000"/>
                <a:gd name="T64" fmla="*/ 4216695 w 10000"/>
                <a:gd name="T65" fmla="*/ 401409 h 8000"/>
                <a:gd name="T66" fmla="*/ 4006931 w 10000"/>
                <a:gd name="T67" fmla="*/ 393229 h 8000"/>
                <a:gd name="T68" fmla="*/ 3597554 w 10000"/>
                <a:gd name="T69" fmla="*/ 370149 h 8000"/>
                <a:gd name="T70" fmla="*/ 3205094 w 10000"/>
                <a:gd name="T71" fmla="*/ 345609 h 8000"/>
                <a:gd name="T72" fmla="*/ 2828422 w 10000"/>
                <a:gd name="T73" fmla="*/ 319900 h 8000"/>
                <a:gd name="T74" fmla="*/ 2472050 w 10000"/>
                <a:gd name="T75" fmla="*/ 291562 h 8000"/>
                <a:gd name="T76" fmla="*/ 2131466 w 10000"/>
                <a:gd name="T77" fmla="*/ 262055 h 8000"/>
                <a:gd name="T78" fmla="*/ 1815694 w 10000"/>
                <a:gd name="T79" fmla="*/ 230211 h 8000"/>
                <a:gd name="T80" fmla="*/ 1519093 w 10000"/>
                <a:gd name="T81" fmla="*/ 198952 h 8000"/>
                <a:gd name="T82" fmla="*/ 1246175 w 10000"/>
                <a:gd name="T83" fmla="*/ 167692 h 8000"/>
                <a:gd name="T84" fmla="*/ 995812 w 10000"/>
                <a:gd name="T85" fmla="*/ 138185 h 8000"/>
                <a:gd name="T86" fmla="*/ 773643 w 10000"/>
                <a:gd name="T87" fmla="*/ 110139 h 8000"/>
                <a:gd name="T88" fmla="*/ 572902 w 10000"/>
                <a:gd name="T89" fmla="*/ 83554 h 8000"/>
                <a:gd name="T90" fmla="*/ 403738 w 10000"/>
                <a:gd name="T91" fmla="*/ 61351 h 8000"/>
                <a:gd name="T92" fmla="*/ 261640 w 10000"/>
                <a:gd name="T93" fmla="*/ 40316 h 8000"/>
                <a:gd name="T94" fmla="*/ 66538 w 10000"/>
                <a:gd name="T95" fmla="*/ 10225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3" name="Freeform 5">
              <a:extLst>
                <a:ext uri="{FF2B5EF4-FFF2-40B4-BE49-F238E27FC236}">
                  <a16:creationId xmlns:a16="http://schemas.microsoft.com/office/drawing/2014/main" xmlns="" id="{A8AC814B-3381-4A1E-9382-D7B139E617E9}"/>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4" name="Rectangle 13">
            <a:extLst>
              <a:ext uri="{FF2B5EF4-FFF2-40B4-BE49-F238E27FC236}">
                <a16:creationId xmlns:a16="http://schemas.microsoft.com/office/drawing/2014/main" xmlns="" id="{94E19101-1435-456A-9B7E-9768698C1FEF}"/>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5" name="Date Placeholder 3">
            <a:extLst>
              <a:ext uri="{FF2B5EF4-FFF2-40B4-BE49-F238E27FC236}">
                <a16:creationId xmlns:a16="http://schemas.microsoft.com/office/drawing/2014/main" xmlns="" id="{33D572BE-5AD9-4E42-9988-0845647EEA65}"/>
              </a:ext>
            </a:extLst>
          </p:cNvPr>
          <p:cNvSpPr>
            <a:spLocks noGrp="1"/>
          </p:cNvSpPr>
          <p:nvPr>
            <p:ph type="dt" sz="half" idx="10"/>
          </p:nvPr>
        </p:nvSpPr>
        <p:spPr/>
        <p:txBody>
          <a:bodyPr/>
          <a:lstStyle>
            <a:lvl1pPr>
              <a:defRPr>
                <a:solidFill>
                  <a:schemeClr val="tx1"/>
                </a:solidFill>
              </a:defRPr>
            </a:lvl1pPr>
          </a:lstStyle>
          <a:p>
            <a:pPr>
              <a:defRPr/>
            </a:pPr>
            <a:fld id="{77073BB5-2CB7-4591-94BD-C21B65478580}" type="datetime1">
              <a:rPr lang="en-US"/>
              <a:pPr>
                <a:defRPr/>
              </a:pPr>
              <a:t>6/24/2021</a:t>
            </a:fld>
            <a:endParaRPr lang="en-US" dirty="0"/>
          </a:p>
        </p:txBody>
      </p:sp>
      <p:sp>
        <p:nvSpPr>
          <p:cNvPr id="16" name="Footer Placeholder 4">
            <a:extLst>
              <a:ext uri="{FF2B5EF4-FFF2-40B4-BE49-F238E27FC236}">
                <a16:creationId xmlns:a16="http://schemas.microsoft.com/office/drawing/2014/main" xmlns="" id="{99537D47-7CA1-4DA9-9700-4D7C26C5C2B1}"/>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7" name="Slide Number Placeholder 5">
            <a:extLst>
              <a:ext uri="{FF2B5EF4-FFF2-40B4-BE49-F238E27FC236}">
                <a16:creationId xmlns:a16="http://schemas.microsoft.com/office/drawing/2014/main" xmlns="" id="{FE6DC1BD-52F9-48BA-8A64-446DEB795466}"/>
              </a:ext>
            </a:extLst>
          </p:cNvPr>
          <p:cNvSpPr>
            <a:spLocks noGrp="1"/>
          </p:cNvSpPr>
          <p:nvPr>
            <p:ph type="sldNum" sz="quarter" idx="12"/>
          </p:nvPr>
        </p:nvSpPr>
        <p:spPr/>
        <p:txBody>
          <a:bodyPr/>
          <a:lstStyle>
            <a:lvl1pPr>
              <a:defRPr smtClean="0"/>
            </a:lvl1pPr>
          </a:lstStyle>
          <a:p>
            <a:pPr>
              <a:defRPr/>
            </a:pPr>
            <a:fld id="{629D0EF1-8930-442C-A0C8-93F40DC57AF7}" type="slidenum">
              <a:rPr lang="en-US" altLang="en-US"/>
              <a:pPr>
                <a:defRPr/>
              </a:pPr>
              <a:t>‹#›</a:t>
            </a:fld>
            <a:endParaRPr lang="en-US" altLang="en-US"/>
          </a:p>
        </p:txBody>
      </p:sp>
    </p:spTree>
    <p:extLst>
      <p:ext uri="{BB962C8B-B14F-4D97-AF65-F5344CB8AC3E}">
        <p14:creationId xmlns:p14="http://schemas.microsoft.com/office/powerpoint/2010/main" val="1907151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51EDB7BA-FA96-4443-9942-1CC4B6028E09}"/>
              </a:ext>
            </a:extLst>
          </p:cNvPr>
          <p:cNvCxnSpPr/>
          <p:nvPr/>
        </p:nvCxnSpPr>
        <p:spPr>
          <a:xfrm>
            <a:off x="4403725" y="2570163"/>
            <a:ext cx="0" cy="3492500"/>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BC8078E5-9927-45B3-9C77-0AD211BA7420}"/>
              </a:ext>
            </a:extLst>
          </p:cNvPr>
          <p:cNvCxnSpPr/>
          <p:nvPr/>
        </p:nvCxnSpPr>
        <p:spPr>
          <a:xfrm>
            <a:off x="7772400" y="2570163"/>
            <a:ext cx="0" cy="3492500"/>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6">
            <a:extLst>
              <a:ext uri="{FF2B5EF4-FFF2-40B4-BE49-F238E27FC236}">
                <a16:creationId xmlns:a16="http://schemas.microsoft.com/office/drawing/2014/main" xmlns="" id="{D72B1757-4F8C-42B9-B017-1359A73EB562}"/>
              </a:ext>
            </a:extLst>
          </p:cNvPr>
          <p:cNvSpPr>
            <a:spLocks noGrp="1"/>
          </p:cNvSpPr>
          <p:nvPr>
            <p:ph type="dt" sz="half" idx="18"/>
          </p:nvPr>
        </p:nvSpPr>
        <p:spPr/>
        <p:txBody>
          <a:bodyPr/>
          <a:lstStyle>
            <a:lvl1pPr>
              <a:defRPr>
                <a:solidFill>
                  <a:schemeClr val="tx1"/>
                </a:solidFill>
              </a:defRPr>
            </a:lvl1pPr>
          </a:lstStyle>
          <a:p>
            <a:pPr>
              <a:defRPr/>
            </a:pPr>
            <a:fld id="{0ACF9143-8734-41A1-8526-708D46802550}" type="datetime1">
              <a:rPr lang="en-US"/>
              <a:pPr>
                <a:defRPr/>
              </a:pPr>
              <a:t>6/24/2021</a:t>
            </a:fld>
            <a:endParaRPr lang="en-US" dirty="0"/>
          </a:p>
        </p:txBody>
      </p:sp>
      <p:sp>
        <p:nvSpPr>
          <p:cNvPr id="12" name="Footer Placeholder 7">
            <a:extLst>
              <a:ext uri="{FF2B5EF4-FFF2-40B4-BE49-F238E27FC236}">
                <a16:creationId xmlns:a16="http://schemas.microsoft.com/office/drawing/2014/main" xmlns="" id="{8F970B3B-7299-4A83-89D4-CA9347D88D0F}"/>
              </a:ext>
            </a:extLst>
          </p:cNvPr>
          <p:cNvSpPr>
            <a:spLocks noGrp="1"/>
          </p:cNvSpPr>
          <p:nvPr>
            <p:ph type="ftr" sz="quarter" idx="19"/>
          </p:nvPr>
        </p:nvSpPr>
        <p:spPr/>
        <p:txBody>
          <a:bodyPr/>
          <a:lstStyle>
            <a:lvl1pPr>
              <a:defRPr/>
            </a:lvl1pPr>
          </a:lstStyle>
          <a:p>
            <a:pPr>
              <a:defRPr/>
            </a:pPr>
            <a:r>
              <a:rPr lang="en-US"/>
              <a:t>Department of  Electronics and Communication Engineering</a:t>
            </a:r>
          </a:p>
        </p:txBody>
      </p:sp>
      <p:sp>
        <p:nvSpPr>
          <p:cNvPr id="13" name="Slide Number Placeholder 8">
            <a:extLst>
              <a:ext uri="{FF2B5EF4-FFF2-40B4-BE49-F238E27FC236}">
                <a16:creationId xmlns:a16="http://schemas.microsoft.com/office/drawing/2014/main" xmlns="" id="{689737BB-A590-44AB-8F1A-B6608D59014D}"/>
              </a:ext>
            </a:extLst>
          </p:cNvPr>
          <p:cNvSpPr>
            <a:spLocks noGrp="1"/>
          </p:cNvSpPr>
          <p:nvPr>
            <p:ph type="sldNum" sz="quarter" idx="20"/>
          </p:nvPr>
        </p:nvSpPr>
        <p:spPr/>
        <p:txBody>
          <a:bodyPr/>
          <a:lstStyle>
            <a:lvl1pPr>
              <a:defRPr smtClean="0"/>
            </a:lvl1pPr>
          </a:lstStyle>
          <a:p>
            <a:pPr>
              <a:defRPr/>
            </a:pPr>
            <a:fld id="{8611C405-412A-4249-9BA9-266948831B4D}" type="slidenum">
              <a:rPr lang="en-US" altLang="en-US"/>
              <a:pPr>
                <a:defRPr/>
              </a:pPr>
              <a:t>‹#›</a:t>
            </a:fld>
            <a:endParaRPr lang="en-US" altLang="en-US"/>
          </a:p>
        </p:txBody>
      </p:sp>
    </p:spTree>
    <p:extLst>
      <p:ext uri="{BB962C8B-B14F-4D97-AF65-F5344CB8AC3E}">
        <p14:creationId xmlns:p14="http://schemas.microsoft.com/office/powerpoint/2010/main" val="4188903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424675E7-FE88-440D-86A3-998BD74DA628}"/>
              </a:ext>
            </a:extLst>
          </p:cNvPr>
          <p:cNvCxnSpPr/>
          <p:nvPr/>
        </p:nvCxnSpPr>
        <p:spPr>
          <a:xfrm>
            <a:off x="4387850" y="2603500"/>
            <a:ext cx="0" cy="35179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DE0FD2CF-E2B2-452E-894F-C6AB87E48AA4}"/>
              </a:ext>
            </a:extLst>
          </p:cNvPr>
          <p:cNvCxnSpPr/>
          <p:nvPr/>
        </p:nvCxnSpPr>
        <p:spPr>
          <a:xfrm>
            <a:off x="7802563"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2" name="Text Placeholder 3"/>
          <p:cNvSpPr>
            <a:spLocks noGrp="1"/>
          </p:cNvSpPr>
          <p:nvPr>
            <p:ph type="body" sz="half" idx="18"/>
          </p:nvPr>
        </p:nvSpPr>
        <p:spPr>
          <a:xfrm>
            <a:off x="1154953" y="5109107"/>
            <a:ext cx="3050437" cy="91794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3" name="Text Placeholder 3"/>
          <p:cNvSpPr>
            <a:spLocks noGrp="1"/>
          </p:cNvSpPr>
          <p:nvPr>
            <p:ph type="body" sz="half" idx="19"/>
          </p:nvPr>
        </p:nvSpPr>
        <p:spPr>
          <a:xfrm>
            <a:off x="4568865" y="5184002"/>
            <a:ext cx="3050438" cy="84305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20"/>
          </p:nvPr>
        </p:nvSpPr>
        <p:spPr>
          <a:xfrm>
            <a:off x="7983434" y="5184001"/>
            <a:ext cx="3050437" cy="843054"/>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6">
            <a:extLst>
              <a:ext uri="{FF2B5EF4-FFF2-40B4-BE49-F238E27FC236}">
                <a16:creationId xmlns:a16="http://schemas.microsoft.com/office/drawing/2014/main" xmlns="" id="{DE16CA42-4F23-4662-AF16-8D764405D104}"/>
              </a:ext>
            </a:extLst>
          </p:cNvPr>
          <p:cNvSpPr>
            <a:spLocks noGrp="1"/>
          </p:cNvSpPr>
          <p:nvPr>
            <p:ph type="dt" sz="half" idx="23"/>
          </p:nvPr>
        </p:nvSpPr>
        <p:spPr/>
        <p:txBody>
          <a:bodyPr/>
          <a:lstStyle>
            <a:lvl1pPr>
              <a:defRPr>
                <a:solidFill>
                  <a:schemeClr val="tx1"/>
                </a:solidFill>
              </a:defRPr>
            </a:lvl1pPr>
          </a:lstStyle>
          <a:p>
            <a:pPr>
              <a:defRPr/>
            </a:pPr>
            <a:fld id="{DB749107-EA54-43BE-954D-E12208A35880}" type="datetime1">
              <a:rPr lang="en-US"/>
              <a:pPr>
                <a:defRPr/>
              </a:pPr>
              <a:t>6/24/2021</a:t>
            </a:fld>
            <a:endParaRPr lang="en-US" dirty="0"/>
          </a:p>
        </p:txBody>
      </p:sp>
      <p:sp>
        <p:nvSpPr>
          <p:cNvPr id="16" name="Footer Placeholder 7">
            <a:extLst>
              <a:ext uri="{FF2B5EF4-FFF2-40B4-BE49-F238E27FC236}">
                <a16:creationId xmlns:a16="http://schemas.microsoft.com/office/drawing/2014/main" xmlns="" id="{24243FF5-0DFE-4B74-9BC0-92E70C844086}"/>
              </a:ext>
            </a:extLst>
          </p:cNvPr>
          <p:cNvSpPr>
            <a:spLocks noGrp="1"/>
          </p:cNvSpPr>
          <p:nvPr>
            <p:ph type="ftr" sz="quarter" idx="24"/>
          </p:nvPr>
        </p:nvSpPr>
        <p:spPr/>
        <p:txBody>
          <a:bodyPr/>
          <a:lstStyle>
            <a:lvl1pPr>
              <a:defRPr/>
            </a:lvl1pPr>
          </a:lstStyle>
          <a:p>
            <a:pPr>
              <a:defRPr/>
            </a:pPr>
            <a:r>
              <a:rPr lang="en-US"/>
              <a:t>Department of  Electronics and Communication Engineering</a:t>
            </a:r>
          </a:p>
        </p:txBody>
      </p:sp>
      <p:sp>
        <p:nvSpPr>
          <p:cNvPr id="17" name="Slide Number Placeholder 8">
            <a:extLst>
              <a:ext uri="{FF2B5EF4-FFF2-40B4-BE49-F238E27FC236}">
                <a16:creationId xmlns:a16="http://schemas.microsoft.com/office/drawing/2014/main" xmlns="" id="{2BFE212C-B4ED-46E0-8162-DEA62CED5815}"/>
              </a:ext>
            </a:extLst>
          </p:cNvPr>
          <p:cNvSpPr>
            <a:spLocks noGrp="1"/>
          </p:cNvSpPr>
          <p:nvPr>
            <p:ph type="sldNum" sz="quarter" idx="25"/>
          </p:nvPr>
        </p:nvSpPr>
        <p:spPr/>
        <p:txBody>
          <a:bodyPr/>
          <a:lstStyle>
            <a:lvl1pPr>
              <a:defRPr smtClean="0"/>
            </a:lvl1pPr>
          </a:lstStyle>
          <a:p>
            <a:pPr>
              <a:defRPr/>
            </a:pPr>
            <a:fld id="{BBD9BEC6-8883-489D-BBA9-A23CDD18DA8F}" type="slidenum">
              <a:rPr lang="en-US" altLang="en-US"/>
              <a:pPr>
                <a:defRPr/>
              </a:pPr>
              <a:t>‹#›</a:t>
            </a:fld>
            <a:endParaRPr lang="en-US" altLang="en-US"/>
          </a:p>
        </p:txBody>
      </p:sp>
    </p:spTree>
    <p:extLst>
      <p:ext uri="{BB962C8B-B14F-4D97-AF65-F5344CB8AC3E}">
        <p14:creationId xmlns:p14="http://schemas.microsoft.com/office/powerpoint/2010/main" val="938197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CB94379-B113-4894-9F68-3FA5C09D006C}"/>
              </a:ext>
            </a:extLst>
          </p:cNvPr>
          <p:cNvSpPr>
            <a:spLocks noGrp="1"/>
          </p:cNvSpPr>
          <p:nvPr>
            <p:ph type="dt" sz="half" idx="10"/>
          </p:nvPr>
        </p:nvSpPr>
        <p:spPr/>
        <p:txBody>
          <a:bodyPr/>
          <a:lstStyle>
            <a:lvl1pPr>
              <a:defRPr>
                <a:solidFill>
                  <a:schemeClr val="tx1"/>
                </a:solidFill>
              </a:defRPr>
            </a:lvl1pPr>
          </a:lstStyle>
          <a:p>
            <a:pPr>
              <a:defRPr/>
            </a:pPr>
            <a:fld id="{96B558A2-8541-4145-84A4-BC01A766B8E4}" type="datetime1">
              <a:rPr lang="en-US"/>
              <a:pPr>
                <a:defRPr/>
              </a:pPr>
              <a:t>6/24/2021</a:t>
            </a:fld>
            <a:endParaRPr lang="en-US" dirty="0"/>
          </a:p>
        </p:txBody>
      </p:sp>
      <p:sp>
        <p:nvSpPr>
          <p:cNvPr id="5" name="Footer Placeholder 4">
            <a:extLst>
              <a:ext uri="{FF2B5EF4-FFF2-40B4-BE49-F238E27FC236}">
                <a16:creationId xmlns:a16="http://schemas.microsoft.com/office/drawing/2014/main" xmlns="" id="{76ED4FA7-940C-4C20-8298-36332BC44B17}"/>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0A6BC3DE-FD53-4B00-9EBC-32CAA41A33C3}"/>
              </a:ext>
            </a:extLst>
          </p:cNvPr>
          <p:cNvSpPr>
            <a:spLocks noGrp="1"/>
          </p:cNvSpPr>
          <p:nvPr>
            <p:ph type="sldNum" sz="quarter" idx="12"/>
          </p:nvPr>
        </p:nvSpPr>
        <p:spPr/>
        <p:txBody>
          <a:bodyPr/>
          <a:lstStyle>
            <a:lvl1pPr>
              <a:defRPr smtClean="0"/>
            </a:lvl1pPr>
          </a:lstStyle>
          <a:p>
            <a:pPr>
              <a:defRPr/>
            </a:pPr>
            <a:fld id="{E1585990-DE60-4903-B2D2-6FE93C208591}" type="slidenum">
              <a:rPr lang="en-US" altLang="en-US"/>
              <a:pPr>
                <a:defRPr/>
              </a:pPr>
              <a:t>‹#›</a:t>
            </a:fld>
            <a:endParaRPr lang="en-US" altLang="en-US"/>
          </a:p>
        </p:txBody>
      </p:sp>
    </p:spTree>
    <p:extLst>
      <p:ext uri="{BB962C8B-B14F-4D97-AF65-F5344CB8AC3E}">
        <p14:creationId xmlns:p14="http://schemas.microsoft.com/office/powerpoint/2010/main" val="425631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18">
            <a:extLst>
              <a:ext uri="{FF2B5EF4-FFF2-40B4-BE49-F238E27FC236}">
                <a16:creationId xmlns:a16="http://schemas.microsoft.com/office/drawing/2014/main" xmlns="" id="{FBA384B9-1377-4DA3-8C02-D211BFC034D5}"/>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234100E0-24E5-48D0-A49F-6103B157C3DF}"/>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B95D32BB-FAC0-46FD-AB08-8FBA3EE0CA2D}"/>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02B01258-F42D-42F8-8357-60DC0891F7B7}"/>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EC5393A4-E1C7-4CA8-9D66-E14FAC6CC9BA}"/>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F7970111-C1DB-4012-8A37-750CEF5B2250}"/>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6A42C0CC-0DF0-401D-9CAC-008D22FC5508}"/>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9D69B5B3-A6AF-4895-9B38-2797BCB86AC3}"/>
                </a:ext>
              </a:extLst>
            </p:cNvPr>
            <p:cNvSpPr>
              <a:spLocks noChangeArrowheads="1"/>
            </p:cNvSpPr>
            <p:nvPr/>
          </p:nvSpPr>
          <p:spPr bwMode="gray">
            <a:xfrm rot="5101749">
              <a:off x="6293383" y="4577532"/>
              <a:ext cx="3300935" cy="441325"/>
            </a:xfrm>
            <a:custGeom>
              <a:avLst/>
              <a:gdLst>
                <a:gd name="T0" fmla="*/ 28058 w 10000"/>
                <a:gd name="T1" fmla="*/ 211195 h 5291"/>
                <a:gd name="T2" fmla="*/ 3287071 w 10000"/>
                <a:gd name="T3" fmla="*/ 441325 h 5291"/>
                <a:gd name="T4" fmla="*/ 3300935 w 10000"/>
                <a:gd name="T5" fmla="*/ 0 h 5291"/>
                <a:gd name="T6" fmla="*/ 3191014 w 10000"/>
                <a:gd name="T7" fmla="*/ 17016 h 5291"/>
                <a:gd name="T8" fmla="*/ 3081093 w 10000"/>
                <a:gd name="T9" fmla="*/ 33364 h 5291"/>
                <a:gd name="T10" fmla="*/ 2971172 w 10000"/>
                <a:gd name="T11" fmla="*/ 49212 h 5291"/>
                <a:gd name="T12" fmla="*/ 2860920 w 10000"/>
                <a:gd name="T13" fmla="*/ 62808 h 5291"/>
                <a:gd name="T14" fmla="*/ 2750669 w 10000"/>
                <a:gd name="T15" fmla="*/ 76487 h 5291"/>
                <a:gd name="T16" fmla="*/ 2640418 w 10000"/>
                <a:gd name="T17" fmla="*/ 89333 h 5291"/>
                <a:gd name="T18" fmla="*/ 2531487 w 10000"/>
                <a:gd name="T19" fmla="*/ 100259 h 5291"/>
                <a:gd name="T20" fmla="*/ 2420576 w 10000"/>
                <a:gd name="T21" fmla="*/ 110519 h 5291"/>
                <a:gd name="T22" fmla="*/ 2310655 w 10000"/>
                <a:gd name="T23" fmla="*/ 120111 h 5291"/>
                <a:gd name="T24" fmla="*/ 2202714 w 10000"/>
                <a:gd name="T25" fmla="*/ 128285 h 5291"/>
                <a:gd name="T26" fmla="*/ 2092793 w 10000"/>
                <a:gd name="T27" fmla="*/ 136460 h 5291"/>
                <a:gd name="T28" fmla="*/ 1984852 w 10000"/>
                <a:gd name="T29" fmla="*/ 143383 h 5291"/>
                <a:gd name="T30" fmla="*/ 1876912 w 10000"/>
                <a:gd name="T31" fmla="*/ 148804 h 5291"/>
                <a:gd name="T32" fmla="*/ 1768971 w 10000"/>
                <a:gd name="T33" fmla="*/ 154309 h 5291"/>
                <a:gd name="T34" fmla="*/ 1662351 w 10000"/>
                <a:gd name="T35" fmla="*/ 158980 h 5291"/>
                <a:gd name="T36" fmla="*/ 1557051 w 10000"/>
                <a:gd name="T37" fmla="*/ 162484 h 5291"/>
                <a:gd name="T38" fmla="*/ 1451091 w 10000"/>
                <a:gd name="T39" fmla="*/ 165153 h 5291"/>
                <a:gd name="T40" fmla="*/ 1346451 w 10000"/>
                <a:gd name="T41" fmla="*/ 167905 h 5291"/>
                <a:gd name="T42" fmla="*/ 1243132 w 10000"/>
                <a:gd name="T43" fmla="*/ 169240 h 5291"/>
                <a:gd name="T44" fmla="*/ 1140143 w 10000"/>
                <a:gd name="T45" fmla="*/ 170658 h 5291"/>
                <a:gd name="T46" fmla="*/ 1038144 w 10000"/>
                <a:gd name="T47" fmla="*/ 171242 h 5291"/>
                <a:gd name="T48" fmla="*/ 937135 w 10000"/>
                <a:gd name="T49" fmla="*/ 170658 h 5291"/>
                <a:gd name="T50" fmla="*/ 837447 w 10000"/>
                <a:gd name="T51" fmla="*/ 170658 h 5291"/>
                <a:gd name="T52" fmla="*/ 738749 w 10000"/>
                <a:gd name="T53" fmla="*/ 169240 h 5291"/>
                <a:gd name="T54" fmla="*/ 641372 w 10000"/>
                <a:gd name="T55" fmla="*/ 167155 h 5291"/>
                <a:gd name="T56" fmla="*/ 545645 w 10000"/>
                <a:gd name="T57" fmla="*/ 165153 h 5291"/>
                <a:gd name="T58" fmla="*/ 451568 w 10000"/>
                <a:gd name="T59" fmla="*/ 163068 h 5291"/>
                <a:gd name="T60" fmla="*/ 358151 w 10000"/>
                <a:gd name="T61" fmla="*/ 159731 h 5291"/>
                <a:gd name="T62" fmla="*/ 266055 w 10000"/>
                <a:gd name="T63" fmla="*/ 156228 h 5291"/>
                <a:gd name="T64" fmla="*/ 175940 w 10000"/>
                <a:gd name="T65" fmla="*/ 152891 h 5291"/>
                <a:gd name="T66" fmla="*/ 0 w 10000"/>
                <a:gd name="T67" fmla="*/ 143967 h 5291"/>
                <a:gd name="T68" fmla="*/ 28058 w 10000"/>
                <a:gd name="T69" fmla="*/ 211195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2" name="Rectangle 11">
              <a:extLst>
                <a:ext uri="{FF2B5EF4-FFF2-40B4-BE49-F238E27FC236}">
                  <a16:creationId xmlns:a16="http://schemas.microsoft.com/office/drawing/2014/main" xmlns="" id="{C4A78824-C63B-415F-9D2C-D6A08473684F}"/>
                </a:ext>
              </a:extLst>
            </p:cNvPr>
            <p:cNvSpPr/>
            <p:nvPr/>
          </p:nvSpPr>
          <p:spPr>
            <a:xfrm>
              <a:off x="414338" y="402504"/>
              <a:ext cx="6511925"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E064158A-F8D0-41BE-A5F1-3B1C5BB07D75}"/>
                </a:ext>
              </a:extLst>
            </p:cNvPr>
            <p:cNvSpPr>
              <a:spLocks noChangeArrowheads="1"/>
            </p:cNvSpPr>
            <p:nvPr/>
          </p:nvSpPr>
          <p:spPr bwMode="gray">
            <a:xfrm rot="5400000">
              <a:off x="4448489" y="2802490"/>
              <a:ext cx="6054098" cy="1254125"/>
            </a:xfrm>
            <a:custGeom>
              <a:avLst/>
              <a:gdLst>
                <a:gd name="T0" fmla="*/ 0 w 10000"/>
                <a:gd name="T1" fmla="*/ 0 h 8000"/>
                <a:gd name="T2" fmla="*/ 0 w 10000"/>
                <a:gd name="T3" fmla="*/ 1249422 h 8000"/>
                <a:gd name="T4" fmla="*/ 6054098 w 10000"/>
                <a:gd name="T5" fmla="*/ 1254125 h 8000"/>
                <a:gd name="T6" fmla="*/ 6054098 w 10000"/>
                <a:gd name="T7" fmla="*/ 1097 h 8000"/>
                <a:gd name="T8" fmla="*/ 5916670 w 10000"/>
                <a:gd name="T9" fmla="*/ 24455 h 8000"/>
                <a:gd name="T10" fmla="*/ 5779847 w 10000"/>
                <a:gd name="T11" fmla="*/ 46716 h 8000"/>
                <a:gd name="T12" fmla="*/ 5642419 w 10000"/>
                <a:gd name="T13" fmla="*/ 68507 h 8000"/>
                <a:gd name="T14" fmla="*/ 5504386 w 10000"/>
                <a:gd name="T15" fmla="*/ 87162 h 8000"/>
                <a:gd name="T16" fmla="*/ 5366958 w 10000"/>
                <a:gd name="T17" fmla="*/ 105974 h 8000"/>
                <a:gd name="T18" fmla="*/ 5228924 w 10000"/>
                <a:gd name="T19" fmla="*/ 123531 h 8000"/>
                <a:gd name="T20" fmla="*/ 5092707 w 10000"/>
                <a:gd name="T21" fmla="*/ 138581 h 8000"/>
                <a:gd name="T22" fmla="*/ 4954674 w 10000"/>
                <a:gd name="T23" fmla="*/ 152846 h 8000"/>
                <a:gd name="T24" fmla="*/ 4817246 w 10000"/>
                <a:gd name="T25" fmla="*/ 165858 h 8000"/>
                <a:gd name="T26" fmla="*/ 4682239 w 10000"/>
                <a:gd name="T27" fmla="*/ 177145 h 8000"/>
                <a:gd name="T28" fmla="*/ 4545417 w 10000"/>
                <a:gd name="T29" fmla="*/ 188432 h 8000"/>
                <a:gd name="T30" fmla="*/ 4410410 w 10000"/>
                <a:gd name="T31" fmla="*/ 197838 h 8000"/>
                <a:gd name="T32" fmla="*/ 4275404 w 10000"/>
                <a:gd name="T33" fmla="*/ 205206 h 8000"/>
                <a:gd name="T34" fmla="*/ 4141003 w 10000"/>
                <a:gd name="T35" fmla="*/ 212888 h 8000"/>
                <a:gd name="T36" fmla="*/ 4007813 w 10000"/>
                <a:gd name="T37" fmla="*/ 219315 h 8000"/>
                <a:gd name="T38" fmla="*/ 3875834 w 10000"/>
                <a:gd name="T39" fmla="*/ 223861 h 8000"/>
                <a:gd name="T40" fmla="*/ 3743854 w 10000"/>
                <a:gd name="T41" fmla="*/ 227780 h 8000"/>
                <a:gd name="T42" fmla="*/ 3613086 w 10000"/>
                <a:gd name="T43" fmla="*/ 231543 h 8000"/>
                <a:gd name="T44" fmla="*/ 3484133 w 10000"/>
                <a:gd name="T45" fmla="*/ 233267 h 8000"/>
                <a:gd name="T46" fmla="*/ 3355181 w 10000"/>
                <a:gd name="T47" fmla="*/ 235148 h 8000"/>
                <a:gd name="T48" fmla="*/ 3228045 w 10000"/>
                <a:gd name="T49" fmla="*/ 236089 h 8000"/>
                <a:gd name="T50" fmla="*/ 3102120 w 10000"/>
                <a:gd name="T51" fmla="*/ 235148 h 8000"/>
                <a:gd name="T52" fmla="*/ 2977405 w 10000"/>
                <a:gd name="T53" fmla="*/ 235148 h 8000"/>
                <a:gd name="T54" fmla="*/ 2853902 w 10000"/>
                <a:gd name="T55" fmla="*/ 233267 h 8000"/>
                <a:gd name="T56" fmla="*/ 2732820 w 10000"/>
                <a:gd name="T57" fmla="*/ 230445 h 8000"/>
                <a:gd name="T58" fmla="*/ 2612949 w 10000"/>
                <a:gd name="T59" fmla="*/ 227780 h 8000"/>
                <a:gd name="T60" fmla="*/ 2495499 w 10000"/>
                <a:gd name="T61" fmla="*/ 224802 h 8000"/>
                <a:gd name="T62" fmla="*/ 2378655 w 10000"/>
                <a:gd name="T63" fmla="*/ 220256 h 8000"/>
                <a:gd name="T64" fmla="*/ 2263627 w 10000"/>
                <a:gd name="T65" fmla="*/ 215396 h 8000"/>
                <a:gd name="T66" fmla="*/ 2151021 w 10000"/>
                <a:gd name="T67" fmla="*/ 211007 h 8000"/>
                <a:gd name="T68" fmla="*/ 1931257 w 10000"/>
                <a:gd name="T69" fmla="*/ 198622 h 8000"/>
                <a:gd name="T70" fmla="*/ 1720575 w 10000"/>
                <a:gd name="T71" fmla="*/ 185454 h 8000"/>
                <a:gd name="T72" fmla="*/ 1518368 w 10000"/>
                <a:gd name="T73" fmla="*/ 171658 h 8000"/>
                <a:gd name="T74" fmla="*/ 1327058 w 10000"/>
                <a:gd name="T75" fmla="*/ 156452 h 8000"/>
                <a:gd name="T76" fmla="*/ 1144225 w 10000"/>
                <a:gd name="T77" fmla="*/ 140619 h 8000"/>
                <a:gd name="T78" fmla="*/ 974710 w 10000"/>
                <a:gd name="T79" fmla="*/ 123531 h 8000"/>
                <a:gd name="T80" fmla="*/ 815487 w 10000"/>
                <a:gd name="T81" fmla="*/ 106757 h 8000"/>
                <a:gd name="T82" fmla="*/ 668978 w 10000"/>
                <a:gd name="T83" fmla="*/ 89983 h 8000"/>
                <a:gd name="T84" fmla="*/ 534577 w 10000"/>
                <a:gd name="T85" fmla="*/ 74150 h 8000"/>
                <a:gd name="T86" fmla="*/ 415311 w 10000"/>
                <a:gd name="T87" fmla="*/ 59101 h 8000"/>
                <a:gd name="T88" fmla="*/ 307548 w 10000"/>
                <a:gd name="T89" fmla="*/ 44835 h 8000"/>
                <a:gd name="T90" fmla="*/ 216737 w 10000"/>
                <a:gd name="T91" fmla="*/ 32921 h 8000"/>
                <a:gd name="T92" fmla="*/ 140455 w 10000"/>
                <a:gd name="T93" fmla="*/ 21634 h 8000"/>
                <a:gd name="T94" fmla="*/ 35719 w 10000"/>
                <a:gd name="T95" fmla="*/ 5487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CBD9FB8A-DB65-42E8-AAB4-5A60634CF2CF}"/>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5" name="Rectangle 14">
            <a:extLst>
              <a:ext uri="{FF2B5EF4-FFF2-40B4-BE49-F238E27FC236}">
                <a16:creationId xmlns:a16="http://schemas.microsoft.com/office/drawing/2014/main" xmlns="" id="{943527F6-2FC9-4E20-9639-20E5456A7FDB}"/>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76756" y="1278468"/>
            <a:ext cx="1413933" cy="4748589"/>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xmlns="" id="{1622869F-D5B2-4346-8F2A-259E9A37C91B}"/>
              </a:ext>
            </a:extLst>
          </p:cNvPr>
          <p:cNvSpPr>
            <a:spLocks noGrp="1"/>
          </p:cNvSpPr>
          <p:nvPr>
            <p:ph type="dt" sz="half" idx="10"/>
          </p:nvPr>
        </p:nvSpPr>
        <p:spPr/>
        <p:txBody>
          <a:bodyPr/>
          <a:lstStyle>
            <a:lvl1pPr>
              <a:defRPr>
                <a:solidFill>
                  <a:schemeClr val="tx1"/>
                </a:solidFill>
              </a:defRPr>
            </a:lvl1pPr>
          </a:lstStyle>
          <a:p>
            <a:pPr>
              <a:defRPr/>
            </a:pPr>
            <a:fld id="{36077032-EB4A-453C-A205-1BFE83D0AEE0}"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246626B7-0E9A-478F-BC43-03C1871065DD}"/>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8" name="Slide Number Placeholder 5">
            <a:extLst>
              <a:ext uri="{FF2B5EF4-FFF2-40B4-BE49-F238E27FC236}">
                <a16:creationId xmlns:a16="http://schemas.microsoft.com/office/drawing/2014/main" xmlns="" id="{F27F7CEF-D75D-4C2A-AE90-4CFCC6ED3A0C}"/>
              </a:ext>
            </a:extLst>
          </p:cNvPr>
          <p:cNvSpPr>
            <a:spLocks noGrp="1"/>
          </p:cNvSpPr>
          <p:nvPr>
            <p:ph type="sldNum" sz="quarter" idx="12"/>
          </p:nvPr>
        </p:nvSpPr>
        <p:spPr/>
        <p:txBody>
          <a:bodyPr/>
          <a:lstStyle>
            <a:lvl1pPr>
              <a:defRPr smtClean="0"/>
            </a:lvl1pPr>
          </a:lstStyle>
          <a:p>
            <a:pPr>
              <a:defRPr/>
            </a:pPr>
            <a:fld id="{113FE7E4-42B3-4780-B69E-E8E034B9B9D6}" type="slidenum">
              <a:rPr lang="en-US" altLang="en-US"/>
              <a:pPr>
                <a:defRPr/>
              </a:pPr>
              <a:t>‹#›</a:t>
            </a:fld>
            <a:endParaRPr lang="en-US" altLang="en-US"/>
          </a:p>
        </p:txBody>
      </p:sp>
    </p:spTree>
    <p:extLst>
      <p:ext uri="{BB962C8B-B14F-4D97-AF65-F5344CB8AC3E}">
        <p14:creationId xmlns:p14="http://schemas.microsoft.com/office/powerpoint/2010/main" val="2004693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
            <a:extLst>
              <a:ext uri="{FF2B5EF4-FFF2-40B4-BE49-F238E27FC236}">
                <a16:creationId xmlns:a16="http://schemas.microsoft.com/office/drawing/2014/main" xmlns="" id="{E244CEEA-F9A8-4EA5-B357-11EF1D1D939E}"/>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A9A8FF31-AC2F-4FE8-BD54-9170508C50D1}"/>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C88286CF-06F1-4FBB-AEDA-593B37598BA3}"/>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D6A73355-8D30-4FF8-BCEC-3D3680DDBF93}"/>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A454D258-9383-4F5A-BFDE-88A9DAD566AA}"/>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CEA2255E-69CF-4960-9E89-6197A3BB9FF6}"/>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39170A93-B1C6-4AFB-8AD3-3303C41B977E}"/>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BF5D714B-CCD5-4F97-9266-331E017AA4C8}"/>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2" name="Rectangle 11">
            <a:extLst>
              <a:ext uri="{FF2B5EF4-FFF2-40B4-BE49-F238E27FC236}">
                <a16:creationId xmlns:a16="http://schemas.microsoft.com/office/drawing/2014/main" xmlns="" id="{9AD152A2-F502-40BF-87E2-FDC9AF9EEAC1}"/>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3">
            <a:extLst>
              <a:ext uri="{FF2B5EF4-FFF2-40B4-BE49-F238E27FC236}">
                <a16:creationId xmlns:a16="http://schemas.microsoft.com/office/drawing/2014/main" xmlns="" id="{DBE3EFAE-8CD5-4EB9-9B48-D1B8D534FDB8}"/>
              </a:ext>
            </a:extLst>
          </p:cNvPr>
          <p:cNvSpPr>
            <a:spLocks noGrp="1"/>
          </p:cNvSpPr>
          <p:nvPr>
            <p:ph type="dt" sz="half" idx="10"/>
          </p:nvPr>
        </p:nvSpPr>
        <p:spPr>
          <a:xfrm rot="5400000">
            <a:off x="10090150" y="1792288"/>
            <a:ext cx="990600" cy="304800"/>
          </a:xfrm>
        </p:spPr>
        <p:txBody>
          <a:bodyPr/>
          <a:lstStyle>
            <a:lvl1pPr algn="l">
              <a:defRPr b="0" i="0">
                <a:solidFill>
                  <a:schemeClr val="bg1"/>
                </a:solidFill>
              </a:defRPr>
            </a:lvl1pPr>
          </a:lstStyle>
          <a:p>
            <a:pPr>
              <a:defRPr/>
            </a:pPr>
            <a:fld id="{4F55C276-0666-4D07-826D-940F588CBE09}" type="datetime1">
              <a:rPr lang="en-US"/>
              <a:pPr>
                <a:defRPr/>
              </a:pPr>
              <a:t>6/24/2021</a:t>
            </a:fld>
            <a:endParaRPr lang="en-US" dirty="0"/>
          </a:p>
        </p:txBody>
      </p:sp>
      <p:sp>
        <p:nvSpPr>
          <p:cNvPr id="14" name="Footer Placeholder 4">
            <a:extLst>
              <a:ext uri="{FF2B5EF4-FFF2-40B4-BE49-F238E27FC236}">
                <a16:creationId xmlns:a16="http://schemas.microsoft.com/office/drawing/2014/main" xmlns="" id="{084F161E-8B65-44B3-A862-7FEAB2CB0F23}"/>
              </a:ext>
            </a:extLst>
          </p:cNvPr>
          <p:cNvSpPr>
            <a:spLocks noGrp="1"/>
          </p:cNvSpPr>
          <p:nvPr>
            <p:ph type="ftr" sz="quarter" idx="11"/>
          </p:nvPr>
        </p:nvSpPr>
        <p:spPr>
          <a:xfrm rot="5400000">
            <a:off x="8960644" y="3226594"/>
            <a:ext cx="3859212" cy="304800"/>
          </a:xfrm>
        </p:spPr>
        <p:txBody>
          <a:bodyPr/>
          <a:lstStyle>
            <a:lvl1pPr>
              <a:defRPr b="0" i="0">
                <a:solidFill>
                  <a:schemeClr val="bg1"/>
                </a:solidFill>
              </a:defRPr>
            </a:lvl1pPr>
          </a:lstStyle>
          <a:p>
            <a:pPr>
              <a:defRPr/>
            </a:pPr>
            <a:endParaRPr lang="en-US"/>
          </a:p>
        </p:txBody>
      </p:sp>
      <p:sp>
        <p:nvSpPr>
          <p:cNvPr id="15" name="Slide Number Placeholder 5">
            <a:extLst>
              <a:ext uri="{FF2B5EF4-FFF2-40B4-BE49-F238E27FC236}">
                <a16:creationId xmlns:a16="http://schemas.microsoft.com/office/drawing/2014/main" xmlns="" id="{974E649B-F201-4535-8C29-502F68B516D1}"/>
              </a:ext>
            </a:extLst>
          </p:cNvPr>
          <p:cNvSpPr>
            <a:spLocks noGrp="1"/>
          </p:cNvSpPr>
          <p:nvPr>
            <p:ph type="sldNum" sz="quarter" idx="12"/>
          </p:nvPr>
        </p:nvSpPr>
        <p:spPr>
          <a:xfrm>
            <a:off x="10350500" y="292100"/>
            <a:ext cx="838200" cy="768350"/>
          </a:xfrm>
        </p:spPr>
        <p:txBody>
          <a:bodyPr/>
          <a:lstStyle>
            <a:lvl1pPr>
              <a:defRPr/>
            </a:lvl1pPr>
          </a:lstStyle>
          <a:p>
            <a:fld id="{FEA0D06B-AC77-48E3-94E0-EDE1E57CCBF7}" type="slidenum">
              <a:rPr lang="en-US" altLang="en-US"/>
              <a:pPr/>
              <a:t>‹#›</a:t>
            </a:fld>
            <a:endParaRPr lang="en-US" altLang="en-US"/>
          </a:p>
        </p:txBody>
      </p:sp>
    </p:spTree>
    <p:extLst>
      <p:ext uri="{BB962C8B-B14F-4D97-AF65-F5344CB8AC3E}">
        <p14:creationId xmlns:p14="http://schemas.microsoft.com/office/powerpoint/2010/main" val="3603519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699EAF1-E856-4A6F-B74D-89AF65DBCA8C}"/>
              </a:ext>
            </a:extLst>
          </p:cNvPr>
          <p:cNvSpPr>
            <a:spLocks noGrp="1"/>
          </p:cNvSpPr>
          <p:nvPr>
            <p:ph type="dt" sz="half" idx="10"/>
          </p:nvPr>
        </p:nvSpPr>
        <p:spPr/>
        <p:txBody>
          <a:bodyPr/>
          <a:lstStyle>
            <a:lvl1pPr>
              <a:defRPr/>
            </a:lvl1pPr>
          </a:lstStyle>
          <a:p>
            <a:pPr>
              <a:defRPr/>
            </a:pPr>
            <a:fld id="{96830044-7D18-43B5-85A6-9364FBBEEF1E}" type="datetime1">
              <a:rPr lang="en-US"/>
              <a:pPr>
                <a:defRPr/>
              </a:pPr>
              <a:t>6/24/2021</a:t>
            </a:fld>
            <a:endParaRPr lang="en-US" dirty="0"/>
          </a:p>
        </p:txBody>
      </p:sp>
      <p:sp>
        <p:nvSpPr>
          <p:cNvPr id="5" name="Footer Placeholder 4">
            <a:extLst>
              <a:ext uri="{FF2B5EF4-FFF2-40B4-BE49-F238E27FC236}">
                <a16:creationId xmlns:a16="http://schemas.microsoft.com/office/drawing/2014/main" xmlns="" id="{03257C0A-0896-4D2C-9C5E-2408BF008C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9D25A979-D335-4194-849D-540AD948D409}"/>
              </a:ext>
            </a:extLst>
          </p:cNvPr>
          <p:cNvSpPr>
            <a:spLocks noGrp="1"/>
          </p:cNvSpPr>
          <p:nvPr>
            <p:ph type="sldNum" sz="quarter" idx="12"/>
          </p:nvPr>
        </p:nvSpPr>
        <p:spPr/>
        <p:txBody>
          <a:bodyPr/>
          <a:lstStyle>
            <a:lvl1pPr>
              <a:defRPr/>
            </a:lvl1pPr>
          </a:lstStyle>
          <a:p>
            <a:fld id="{A38221F2-6B9D-4F4C-A42D-7B70DCB6E600}" type="slidenum">
              <a:rPr lang="en-US" altLang="en-US"/>
              <a:pPr/>
              <a:t>‹#›</a:t>
            </a:fld>
            <a:endParaRPr lang="en-US" altLang="en-US"/>
          </a:p>
        </p:txBody>
      </p:sp>
    </p:spTree>
    <p:extLst>
      <p:ext uri="{BB962C8B-B14F-4D97-AF65-F5344CB8AC3E}">
        <p14:creationId xmlns:p14="http://schemas.microsoft.com/office/powerpoint/2010/main" val="260856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A27EF4F-D4F7-4304-A2EB-167FB0E7BC8E}"/>
              </a:ext>
            </a:extLst>
          </p:cNvPr>
          <p:cNvSpPr>
            <a:spLocks noGrp="1"/>
          </p:cNvSpPr>
          <p:nvPr>
            <p:ph type="dt" sz="half" idx="10"/>
          </p:nvPr>
        </p:nvSpPr>
        <p:spPr/>
        <p:txBody>
          <a:bodyPr/>
          <a:lstStyle>
            <a:lvl1pPr>
              <a:defRPr>
                <a:solidFill>
                  <a:schemeClr val="tx1"/>
                </a:solidFill>
              </a:defRPr>
            </a:lvl1pPr>
          </a:lstStyle>
          <a:p>
            <a:pPr>
              <a:defRPr/>
            </a:pPr>
            <a:fld id="{4E87964F-BE55-413B-926D-7244DF890876}" type="datetime1">
              <a:rPr lang="en-US"/>
              <a:pPr>
                <a:defRPr/>
              </a:pPr>
              <a:t>6/24/2021</a:t>
            </a:fld>
            <a:endParaRPr lang="en-US" dirty="0"/>
          </a:p>
        </p:txBody>
      </p:sp>
      <p:sp>
        <p:nvSpPr>
          <p:cNvPr id="5" name="Footer Placeholder 4">
            <a:extLst>
              <a:ext uri="{FF2B5EF4-FFF2-40B4-BE49-F238E27FC236}">
                <a16:creationId xmlns:a16="http://schemas.microsoft.com/office/drawing/2014/main" xmlns="" id="{CA3BAF2F-70E7-4C71-AC11-AE15E20BCE0C}"/>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499B07DB-2CD4-47DC-8E76-A182DD9B19B8}"/>
              </a:ext>
            </a:extLst>
          </p:cNvPr>
          <p:cNvSpPr>
            <a:spLocks noGrp="1"/>
          </p:cNvSpPr>
          <p:nvPr>
            <p:ph type="sldNum" sz="quarter" idx="12"/>
          </p:nvPr>
        </p:nvSpPr>
        <p:spPr/>
        <p:txBody>
          <a:bodyPr/>
          <a:lstStyle>
            <a:lvl1pPr>
              <a:defRPr smtClean="0">
                <a:solidFill>
                  <a:schemeClr val="tx1"/>
                </a:solidFill>
              </a:defRPr>
            </a:lvl1pPr>
          </a:lstStyle>
          <a:p>
            <a:pPr>
              <a:defRPr/>
            </a:pPr>
            <a:fld id="{4371D7B9-7DD4-4C97-8BE6-DB895B30295C}" type="slidenum">
              <a:rPr lang="en-US" altLang="en-US"/>
              <a:pPr>
                <a:defRPr/>
              </a:pPr>
              <a:t>‹#›</a:t>
            </a:fld>
            <a:endParaRPr lang="en-US" altLang="en-US"/>
          </a:p>
        </p:txBody>
      </p:sp>
    </p:spTree>
    <p:extLst>
      <p:ext uri="{BB962C8B-B14F-4D97-AF65-F5344CB8AC3E}">
        <p14:creationId xmlns:p14="http://schemas.microsoft.com/office/powerpoint/2010/main" val="1008307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12">
            <a:extLst>
              <a:ext uri="{FF2B5EF4-FFF2-40B4-BE49-F238E27FC236}">
                <a16:creationId xmlns:a16="http://schemas.microsoft.com/office/drawing/2014/main" xmlns="" id="{D14AB1CB-CCDB-49DE-B963-C6C24971C17C}"/>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32A50937-3B60-49FA-8CB9-DA91532D8373}"/>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0E30B544-281C-4A6F-A44E-ECB8E4047E7A}"/>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0C247D98-CE92-4BF3-89EB-FB53D7D4B5A8}"/>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2CEEF6FE-2BD2-4E6A-B90A-4763600EE953}"/>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64981E03-CEBA-412D-A1A5-6A4D54EB27CD}"/>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888BB384-53C9-4AE2-81C8-8E75449C249D}"/>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xmlns="" id="{3483F09B-F44E-4603-BF9E-52D009DB448B}"/>
                </a:ext>
              </a:extLst>
            </p:cNvPr>
            <p:cNvSpPr/>
            <p:nvPr/>
          </p:nvSpPr>
          <p:spPr>
            <a:xfrm>
              <a:off x="7289800" y="402504"/>
              <a:ext cx="4478338"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81989E22-2C61-418A-A55C-FF8339F10525}"/>
                </a:ext>
              </a:extLst>
            </p:cNvPr>
            <p:cNvSpPr>
              <a:spLocks noChangeArrowheads="1"/>
            </p:cNvSpPr>
            <p:nvPr/>
          </p:nvSpPr>
          <p:spPr bwMode="gray">
            <a:xfrm rot="-5677511">
              <a:off x="4698738" y="1825165"/>
              <a:ext cx="3299348" cy="44132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3" name="Freeform 5">
              <a:extLst>
                <a:ext uri="{FF2B5EF4-FFF2-40B4-BE49-F238E27FC236}">
                  <a16:creationId xmlns:a16="http://schemas.microsoft.com/office/drawing/2014/main" xmlns="" id="{BC6C7140-6867-4AAD-9D35-60F67F5E15F5}"/>
                </a:ext>
              </a:extLst>
            </p:cNvPr>
            <p:cNvSpPr>
              <a:spLocks noChangeArrowheads="1"/>
            </p:cNvSpPr>
            <p:nvPr/>
          </p:nvSpPr>
          <p:spPr bwMode="gray">
            <a:xfrm rot="-5400000">
              <a:off x="3786502" y="2802490"/>
              <a:ext cx="6054098" cy="1254125"/>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95FD95CA-B733-4437-9C76-3D192F346D89}"/>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5" name="Rectangle 14">
            <a:extLst>
              <a:ext uri="{FF2B5EF4-FFF2-40B4-BE49-F238E27FC236}">
                <a16:creationId xmlns:a16="http://schemas.microsoft.com/office/drawing/2014/main" xmlns="" id="{7A86237A-8CF9-46F9-AA54-402D0668D496}"/>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6" y="2677645"/>
            <a:ext cx="4351023" cy="2283824"/>
          </a:xfrm>
        </p:spPr>
        <p:txBody>
          <a:bodyP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Date Placeholder 3">
            <a:extLst>
              <a:ext uri="{FF2B5EF4-FFF2-40B4-BE49-F238E27FC236}">
                <a16:creationId xmlns:a16="http://schemas.microsoft.com/office/drawing/2014/main" xmlns="" id="{CDCBD10B-47D3-4430-9A0B-37CD285F54BE}"/>
              </a:ext>
            </a:extLst>
          </p:cNvPr>
          <p:cNvSpPr>
            <a:spLocks noGrp="1"/>
          </p:cNvSpPr>
          <p:nvPr>
            <p:ph type="dt" sz="half" idx="10"/>
          </p:nvPr>
        </p:nvSpPr>
        <p:spPr/>
        <p:txBody>
          <a:bodyPr/>
          <a:lstStyle>
            <a:lvl1pPr>
              <a:defRPr/>
            </a:lvl1pPr>
          </a:lstStyle>
          <a:p>
            <a:pPr>
              <a:defRPr/>
            </a:pPr>
            <a:fld id="{BACD2DAD-9DF0-428A-9053-BBF06AE7FFCA}"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6941D50F-9924-4D1E-B80F-F466A6F0ACFC}"/>
              </a:ext>
            </a:extLst>
          </p:cNvPr>
          <p:cNvSpPr>
            <a:spLocks noGrp="1"/>
          </p:cNvSpPr>
          <p:nvPr>
            <p:ph type="ftr" sz="quarter" idx="11"/>
          </p:nvPr>
        </p:nvSpPr>
        <p:spPr/>
        <p:txBody>
          <a:bodyPr/>
          <a:lstStyle>
            <a:lvl1pPr>
              <a:defRPr/>
            </a:lvl1pPr>
          </a:lstStyle>
          <a:p>
            <a:pPr>
              <a:defRPr/>
            </a:pPr>
            <a:endParaRPr lang="en-US"/>
          </a:p>
        </p:txBody>
      </p:sp>
      <p:sp>
        <p:nvSpPr>
          <p:cNvPr id="18" name="Slide Number Placeholder 5">
            <a:extLst>
              <a:ext uri="{FF2B5EF4-FFF2-40B4-BE49-F238E27FC236}">
                <a16:creationId xmlns:a16="http://schemas.microsoft.com/office/drawing/2014/main" xmlns="" id="{A6D97CC1-937E-465A-A225-17979F00BFF8}"/>
              </a:ext>
            </a:extLst>
          </p:cNvPr>
          <p:cNvSpPr>
            <a:spLocks noGrp="1"/>
          </p:cNvSpPr>
          <p:nvPr>
            <p:ph type="sldNum" sz="quarter" idx="12"/>
          </p:nvPr>
        </p:nvSpPr>
        <p:spPr/>
        <p:txBody>
          <a:bodyPr/>
          <a:lstStyle>
            <a:lvl1pPr>
              <a:defRPr/>
            </a:lvl1pPr>
          </a:lstStyle>
          <a:p>
            <a:fld id="{A36FC847-AADE-4505-869E-BA4BAB6D1413}" type="slidenum">
              <a:rPr lang="en-US" altLang="en-US"/>
              <a:pPr/>
              <a:t>‹#›</a:t>
            </a:fld>
            <a:endParaRPr lang="en-US" altLang="en-US"/>
          </a:p>
        </p:txBody>
      </p:sp>
    </p:spTree>
    <p:extLst>
      <p:ext uri="{BB962C8B-B14F-4D97-AF65-F5344CB8AC3E}">
        <p14:creationId xmlns:p14="http://schemas.microsoft.com/office/powerpoint/2010/main" val="3285177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xmlns="" id="{F6611FD5-C68C-4826-AE1A-9F3A34969D5A}"/>
              </a:ext>
            </a:extLst>
          </p:cNvPr>
          <p:cNvSpPr>
            <a:spLocks noGrp="1"/>
          </p:cNvSpPr>
          <p:nvPr>
            <p:ph type="dt" sz="half" idx="10"/>
          </p:nvPr>
        </p:nvSpPr>
        <p:spPr/>
        <p:txBody>
          <a:bodyPr/>
          <a:lstStyle>
            <a:lvl1pPr>
              <a:defRPr/>
            </a:lvl1pPr>
          </a:lstStyle>
          <a:p>
            <a:pPr>
              <a:defRPr/>
            </a:pPr>
            <a:fld id="{6882CEAB-E06B-47DC-B3C7-D2267C63C8C0}" type="datetime1">
              <a:rPr lang="en-US"/>
              <a:pPr>
                <a:defRPr/>
              </a:pPr>
              <a:t>6/24/2021</a:t>
            </a:fld>
            <a:endParaRPr lang="en-US" dirty="0"/>
          </a:p>
        </p:txBody>
      </p:sp>
      <p:sp>
        <p:nvSpPr>
          <p:cNvPr id="6" name="Footer Placeholder 4">
            <a:extLst>
              <a:ext uri="{FF2B5EF4-FFF2-40B4-BE49-F238E27FC236}">
                <a16:creationId xmlns:a16="http://schemas.microsoft.com/office/drawing/2014/main" xmlns="" id="{95678920-1D33-4C00-B5B7-33FFB36E388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BD4DD160-C825-4D67-B31B-E9FED972BE39}"/>
              </a:ext>
            </a:extLst>
          </p:cNvPr>
          <p:cNvSpPr>
            <a:spLocks noGrp="1"/>
          </p:cNvSpPr>
          <p:nvPr>
            <p:ph type="sldNum" sz="quarter" idx="12"/>
          </p:nvPr>
        </p:nvSpPr>
        <p:spPr/>
        <p:txBody>
          <a:bodyPr/>
          <a:lstStyle>
            <a:lvl1pPr>
              <a:defRPr/>
            </a:lvl1pPr>
          </a:lstStyle>
          <a:p>
            <a:fld id="{A8E5C5DC-4ACB-4EEB-A1A9-F8AE3A1F5232}" type="slidenum">
              <a:rPr lang="en-US" altLang="en-US"/>
              <a:pPr/>
              <a:t>‹#›</a:t>
            </a:fld>
            <a:endParaRPr lang="en-US" altLang="en-US"/>
          </a:p>
        </p:txBody>
      </p:sp>
    </p:spTree>
    <p:extLst>
      <p:ext uri="{BB962C8B-B14F-4D97-AF65-F5344CB8AC3E}">
        <p14:creationId xmlns:p14="http://schemas.microsoft.com/office/powerpoint/2010/main" val="980596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xmlns="" id="{48B9E5A6-DB0E-4916-AAAC-FD6390F9B14D}"/>
              </a:ext>
            </a:extLst>
          </p:cNvPr>
          <p:cNvSpPr>
            <a:spLocks noGrp="1"/>
          </p:cNvSpPr>
          <p:nvPr>
            <p:ph type="dt" sz="half" idx="10"/>
          </p:nvPr>
        </p:nvSpPr>
        <p:spPr/>
        <p:txBody>
          <a:bodyPr/>
          <a:lstStyle>
            <a:lvl1pPr>
              <a:defRPr/>
            </a:lvl1pPr>
          </a:lstStyle>
          <a:p>
            <a:pPr>
              <a:defRPr/>
            </a:pPr>
            <a:fld id="{67D6BE1E-81C1-4EC1-A2F2-EB93CAB1BBF3}" type="datetime1">
              <a:rPr lang="en-US"/>
              <a:pPr>
                <a:defRPr/>
              </a:pPr>
              <a:t>6/24/2021</a:t>
            </a:fld>
            <a:endParaRPr lang="en-US" dirty="0"/>
          </a:p>
        </p:txBody>
      </p:sp>
      <p:sp>
        <p:nvSpPr>
          <p:cNvPr id="8" name="Footer Placeholder 4">
            <a:extLst>
              <a:ext uri="{FF2B5EF4-FFF2-40B4-BE49-F238E27FC236}">
                <a16:creationId xmlns:a16="http://schemas.microsoft.com/office/drawing/2014/main" xmlns="" id="{D0A20C41-72E2-4F95-BD6E-51E0CF290CE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xmlns="" id="{E403BFEB-EF26-4ACB-A639-87A5DCE54CFE}"/>
              </a:ext>
            </a:extLst>
          </p:cNvPr>
          <p:cNvSpPr>
            <a:spLocks noGrp="1"/>
          </p:cNvSpPr>
          <p:nvPr>
            <p:ph type="sldNum" sz="quarter" idx="12"/>
          </p:nvPr>
        </p:nvSpPr>
        <p:spPr/>
        <p:txBody>
          <a:bodyPr/>
          <a:lstStyle>
            <a:lvl1pPr>
              <a:defRPr/>
            </a:lvl1pPr>
          </a:lstStyle>
          <a:p>
            <a:fld id="{D48F81FD-26A9-4691-8411-A1F072DE4960}" type="slidenum">
              <a:rPr lang="en-US" altLang="en-US"/>
              <a:pPr/>
              <a:t>‹#›</a:t>
            </a:fld>
            <a:endParaRPr lang="en-US" altLang="en-US"/>
          </a:p>
        </p:txBody>
      </p:sp>
    </p:spTree>
    <p:extLst>
      <p:ext uri="{BB962C8B-B14F-4D97-AF65-F5344CB8AC3E}">
        <p14:creationId xmlns:p14="http://schemas.microsoft.com/office/powerpoint/2010/main" val="1491695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xmlns="" id="{61D6F4C0-51C6-453D-B1A6-19B5FF7EAA17}"/>
              </a:ext>
            </a:extLst>
          </p:cNvPr>
          <p:cNvSpPr>
            <a:spLocks noGrp="1"/>
          </p:cNvSpPr>
          <p:nvPr>
            <p:ph type="dt" sz="half" idx="10"/>
          </p:nvPr>
        </p:nvSpPr>
        <p:spPr/>
        <p:txBody>
          <a:bodyPr/>
          <a:lstStyle>
            <a:lvl1pPr>
              <a:defRPr/>
            </a:lvl1pPr>
          </a:lstStyle>
          <a:p>
            <a:pPr>
              <a:defRPr/>
            </a:pPr>
            <a:fld id="{62FF5519-35CF-4B62-AEF5-E3C0B8AC31C0}" type="datetime1">
              <a:rPr lang="en-US"/>
              <a:pPr>
                <a:defRPr/>
              </a:pPr>
              <a:t>6/24/2021</a:t>
            </a:fld>
            <a:endParaRPr lang="en-US" dirty="0"/>
          </a:p>
        </p:txBody>
      </p:sp>
      <p:sp>
        <p:nvSpPr>
          <p:cNvPr id="4" name="Footer Placeholder 4">
            <a:extLst>
              <a:ext uri="{FF2B5EF4-FFF2-40B4-BE49-F238E27FC236}">
                <a16:creationId xmlns:a16="http://schemas.microsoft.com/office/drawing/2014/main" xmlns="" id="{A2B8B590-AB77-43C3-BFC7-39C8F126594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xmlns="" id="{328EA8F0-500E-4165-9645-FC71725EA0B4}"/>
              </a:ext>
            </a:extLst>
          </p:cNvPr>
          <p:cNvSpPr>
            <a:spLocks noGrp="1"/>
          </p:cNvSpPr>
          <p:nvPr>
            <p:ph type="sldNum" sz="quarter" idx="12"/>
          </p:nvPr>
        </p:nvSpPr>
        <p:spPr/>
        <p:txBody>
          <a:bodyPr/>
          <a:lstStyle>
            <a:lvl1pPr>
              <a:defRPr/>
            </a:lvl1pPr>
          </a:lstStyle>
          <a:p>
            <a:fld id="{B1B988C0-368D-466B-9143-1E67E5289248}" type="slidenum">
              <a:rPr lang="en-US" altLang="en-US"/>
              <a:pPr/>
              <a:t>‹#›</a:t>
            </a:fld>
            <a:endParaRPr lang="en-US" altLang="en-US"/>
          </a:p>
        </p:txBody>
      </p:sp>
    </p:spTree>
    <p:extLst>
      <p:ext uri="{BB962C8B-B14F-4D97-AF65-F5344CB8AC3E}">
        <p14:creationId xmlns:p14="http://schemas.microsoft.com/office/powerpoint/2010/main" val="3560162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D821E28-9B54-407E-885E-8AEEBEFEB691}"/>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Date Placeholder 1">
            <a:extLst>
              <a:ext uri="{FF2B5EF4-FFF2-40B4-BE49-F238E27FC236}">
                <a16:creationId xmlns:a16="http://schemas.microsoft.com/office/drawing/2014/main" xmlns="" id="{0658A474-6D63-4F40-8574-2FD85892803C}"/>
              </a:ext>
            </a:extLst>
          </p:cNvPr>
          <p:cNvSpPr>
            <a:spLocks noGrp="1"/>
          </p:cNvSpPr>
          <p:nvPr>
            <p:ph type="dt" sz="half" idx="10"/>
          </p:nvPr>
        </p:nvSpPr>
        <p:spPr/>
        <p:txBody>
          <a:bodyPr/>
          <a:lstStyle>
            <a:lvl1pPr>
              <a:defRPr/>
            </a:lvl1pPr>
          </a:lstStyle>
          <a:p>
            <a:pPr>
              <a:defRPr/>
            </a:pPr>
            <a:fld id="{F82B00EC-D03F-4B63-A25D-206F580975FD}" type="datetime1">
              <a:rPr lang="en-US"/>
              <a:pPr>
                <a:defRPr/>
              </a:pPr>
              <a:t>6/24/2021</a:t>
            </a:fld>
            <a:endParaRPr lang="en-US" dirty="0"/>
          </a:p>
        </p:txBody>
      </p:sp>
      <p:sp>
        <p:nvSpPr>
          <p:cNvPr id="4" name="Footer Placeholder 2">
            <a:extLst>
              <a:ext uri="{FF2B5EF4-FFF2-40B4-BE49-F238E27FC236}">
                <a16:creationId xmlns:a16="http://schemas.microsoft.com/office/drawing/2014/main" xmlns="" id="{C32BBC3F-988D-40C4-A6F8-2085F28DF5C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xmlns="" id="{7354F6AD-9D28-4F7A-B1BF-DBDD186C184D}"/>
              </a:ext>
            </a:extLst>
          </p:cNvPr>
          <p:cNvSpPr>
            <a:spLocks noGrp="1"/>
          </p:cNvSpPr>
          <p:nvPr>
            <p:ph type="sldNum" sz="quarter" idx="12"/>
          </p:nvPr>
        </p:nvSpPr>
        <p:spPr/>
        <p:txBody>
          <a:bodyPr/>
          <a:lstStyle>
            <a:lvl1pPr>
              <a:defRPr/>
            </a:lvl1pPr>
          </a:lstStyle>
          <a:p>
            <a:fld id="{911A0B1B-A0AC-4DCD-8500-8FD3ACB44756}" type="slidenum">
              <a:rPr lang="en-US" altLang="en-US"/>
              <a:pPr/>
              <a:t>‹#›</a:t>
            </a:fld>
            <a:endParaRPr lang="en-US" altLang="en-US"/>
          </a:p>
        </p:txBody>
      </p:sp>
    </p:spTree>
    <p:extLst>
      <p:ext uri="{BB962C8B-B14F-4D97-AF65-F5344CB8AC3E}">
        <p14:creationId xmlns:p14="http://schemas.microsoft.com/office/powerpoint/2010/main" val="417369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13">
            <a:extLst>
              <a:ext uri="{FF2B5EF4-FFF2-40B4-BE49-F238E27FC236}">
                <a16:creationId xmlns:a16="http://schemas.microsoft.com/office/drawing/2014/main" xmlns="" id="{9DC53178-90EE-43D2-B1C8-9E00A43BB66D}"/>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009B7752-7931-4856-9F10-8F39F42B8C93}"/>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23044570-A745-40B1-99E1-0E29721F2BC0}"/>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13A9B21F-BF7B-4758-AA07-A5646BEF8964}"/>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7D9F6389-EB40-4257-9626-FC0DE4396C76}"/>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FD4FDB5E-5FA6-4EEE-9CDA-F254CDF18783}"/>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CE65912C-6BC3-44F2-B6AE-4A49C80468B4}"/>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D6CA54C9-2C33-4FA6-8660-864893ADDFBE}"/>
                </a:ext>
              </a:extLst>
            </p:cNvPr>
            <p:cNvSpPr/>
            <p:nvPr/>
          </p:nvSpPr>
          <p:spPr>
            <a:xfrm>
              <a:off x="5713413" y="402504"/>
              <a:ext cx="6054725"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A3912748-E0ED-4EDC-808C-72ADDF77E938}"/>
                </a:ext>
              </a:extLst>
            </p:cNvPr>
            <p:cNvSpPr>
              <a:spLocks noChangeArrowheads="1"/>
            </p:cNvSpPr>
            <p:nvPr/>
          </p:nvSpPr>
          <p:spPr bwMode="gray">
            <a:xfrm rot="-5677511">
              <a:off x="3140607" y="1825959"/>
              <a:ext cx="3299348" cy="439737"/>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CA9B1D4C-9850-4446-9FFB-662DC75A4837}"/>
                </a:ext>
              </a:extLst>
            </p:cNvPr>
            <p:cNvSpPr>
              <a:spLocks noChangeArrowheads="1"/>
            </p:cNvSpPr>
            <p:nvPr/>
          </p:nvSpPr>
          <p:spPr bwMode="gray">
            <a:xfrm rot="-5400000">
              <a:off x="2229164" y="2802490"/>
              <a:ext cx="6054098" cy="1254125"/>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5" name="Freeform 5">
              <a:extLst>
                <a:ext uri="{FF2B5EF4-FFF2-40B4-BE49-F238E27FC236}">
                  <a16:creationId xmlns:a16="http://schemas.microsoft.com/office/drawing/2014/main" xmlns="" id="{652B30AB-71C3-4E42-B371-132DD5923E74}"/>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6" name="Rectangle 15">
            <a:extLst>
              <a:ext uri="{FF2B5EF4-FFF2-40B4-BE49-F238E27FC236}">
                <a16:creationId xmlns:a16="http://schemas.microsoft.com/office/drawing/2014/main" xmlns="" id="{DE09EB7F-FF5E-4B1F-9C14-7C7833660648}"/>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a:extLst>
              <a:ext uri="{FF2B5EF4-FFF2-40B4-BE49-F238E27FC236}">
                <a16:creationId xmlns:a16="http://schemas.microsoft.com/office/drawing/2014/main" xmlns="" id="{1603E293-3DF8-4198-8F84-B6D091AC46D3}"/>
              </a:ext>
            </a:extLst>
          </p:cNvPr>
          <p:cNvSpPr>
            <a:spLocks noGrp="1"/>
          </p:cNvSpPr>
          <p:nvPr>
            <p:ph type="dt" sz="half" idx="10"/>
          </p:nvPr>
        </p:nvSpPr>
        <p:spPr/>
        <p:txBody>
          <a:bodyPr/>
          <a:lstStyle>
            <a:lvl1pPr>
              <a:defRPr/>
            </a:lvl1pPr>
          </a:lstStyle>
          <a:p>
            <a:pPr>
              <a:defRPr/>
            </a:pPr>
            <a:fld id="{87052228-A821-4156-BFAD-6E9B5F54D4CA}" type="datetime1">
              <a:rPr lang="en-US"/>
              <a:pPr>
                <a:defRPr/>
              </a:pPr>
              <a:t>6/24/2021</a:t>
            </a:fld>
            <a:endParaRPr lang="en-US" dirty="0"/>
          </a:p>
        </p:txBody>
      </p:sp>
      <p:sp>
        <p:nvSpPr>
          <p:cNvPr id="18" name="Footer Placeholder 5">
            <a:extLst>
              <a:ext uri="{FF2B5EF4-FFF2-40B4-BE49-F238E27FC236}">
                <a16:creationId xmlns:a16="http://schemas.microsoft.com/office/drawing/2014/main" xmlns="" id="{BEAC9C43-337B-482F-8391-975EB4D77755}"/>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6">
            <a:extLst>
              <a:ext uri="{FF2B5EF4-FFF2-40B4-BE49-F238E27FC236}">
                <a16:creationId xmlns:a16="http://schemas.microsoft.com/office/drawing/2014/main" xmlns="" id="{4FDF084B-FD4E-4A7C-8A33-F8E307139B45}"/>
              </a:ext>
            </a:extLst>
          </p:cNvPr>
          <p:cNvSpPr>
            <a:spLocks noGrp="1"/>
          </p:cNvSpPr>
          <p:nvPr>
            <p:ph type="sldNum" sz="quarter" idx="12"/>
          </p:nvPr>
        </p:nvSpPr>
        <p:spPr/>
        <p:txBody>
          <a:bodyPr/>
          <a:lstStyle>
            <a:lvl1pPr>
              <a:defRPr/>
            </a:lvl1pPr>
          </a:lstStyle>
          <a:p>
            <a:fld id="{DC86D0D9-C03E-4A45-97C1-28B102900BC4}" type="slidenum">
              <a:rPr lang="en-US" altLang="en-US"/>
              <a:pPr/>
              <a:t>‹#›</a:t>
            </a:fld>
            <a:endParaRPr lang="en-US" altLang="en-US"/>
          </a:p>
        </p:txBody>
      </p:sp>
    </p:spTree>
    <p:extLst>
      <p:ext uri="{BB962C8B-B14F-4D97-AF65-F5344CB8AC3E}">
        <p14:creationId xmlns:p14="http://schemas.microsoft.com/office/powerpoint/2010/main" val="2486844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19">
            <a:extLst>
              <a:ext uri="{FF2B5EF4-FFF2-40B4-BE49-F238E27FC236}">
                <a16:creationId xmlns:a16="http://schemas.microsoft.com/office/drawing/2014/main" xmlns="" id="{A02364EB-D351-4689-A1D3-A35AF45301A7}"/>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22063721-0721-476D-B082-9084A85ACFFE}"/>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F76303B4-4447-4C0F-BDBB-BF5CF9892695}"/>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64A7A3C0-B25D-4417-A25D-F5DF7BC16A43}"/>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173D11FB-3801-43ED-9B53-6B9738044C3D}"/>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E6C7F7D1-BD9D-4822-8878-BA574C7D2F4D}"/>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6925FD3B-F580-4307-8CA3-21F24D12202A}"/>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B959DC19-47E1-4BD1-AB6E-F7C26C2D857C}"/>
                </a:ext>
              </a:extLst>
            </p:cNvPr>
            <p:cNvSpPr/>
            <p:nvPr/>
          </p:nvSpPr>
          <p:spPr>
            <a:xfrm>
              <a:off x="6172200" y="402504"/>
              <a:ext cx="5595938"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0927F11E-A7E3-4E26-A148-47AC42CF5253}"/>
                </a:ext>
              </a:extLst>
            </p:cNvPr>
            <p:cNvSpPr>
              <a:spLocks noChangeArrowheads="1"/>
            </p:cNvSpPr>
            <p:nvPr/>
          </p:nvSpPr>
          <p:spPr bwMode="gray">
            <a:xfrm rot="-5400000">
              <a:off x="3295170" y="2801697"/>
              <a:ext cx="6054098" cy="1255712"/>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7B01E947-C924-4A25-B9AE-94321C20BCDB}"/>
                </a:ext>
              </a:extLst>
            </p:cNvPr>
            <p:cNvSpPr>
              <a:spLocks noChangeArrowheads="1"/>
            </p:cNvSpPr>
            <p:nvPr/>
          </p:nvSpPr>
          <p:spPr bwMode="gray">
            <a:xfrm rot="-5677511">
              <a:off x="4203438" y="1825165"/>
              <a:ext cx="3299348" cy="44132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5" name="Freeform 5">
              <a:extLst>
                <a:ext uri="{FF2B5EF4-FFF2-40B4-BE49-F238E27FC236}">
                  <a16:creationId xmlns:a16="http://schemas.microsoft.com/office/drawing/2014/main" xmlns="" id="{2B1136B8-12B6-4331-8D56-B4DFBF98F79B}"/>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6" name="Rectangle 15">
            <a:extLst>
              <a:ext uri="{FF2B5EF4-FFF2-40B4-BE49-F238E27FC236}">
                <a16:creationId xmlns:a16="http://schemas.microsoft.com/office/drawing/2014/main" xmlns="" id="{886B5571-ABE1-493E-A871-7E00B3E0AF6F}"/>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a:extLst>
              <a:ext uri="{FF2B5EF4-FFF2-40B4-BE49-F238E27FC236}">
                <a16:creationId xmlns:a16="http://schemas.microsoft.com/office/drawing/2014/main" xmlns="" id="{5D318266-FCF3-412E-AB3C-4A4A77D5C2D7}"/>
              </a:ext>
            </a:extLst>
          </p:cNvPr>
          <p:cNvSpPr>
            <a:spLocks noGrp="1"/>
          </p:cNvSpPr>
          <p:nvPr>
            <p:ph type="dt" sz="half" idx="10"/>
          </p:nvPr>
        </p:nvSpPr>
        <p:spPr/>
        <p:txBody>
          <a:bodyPr/>
          <a:lstStyle>
            <a:lvl1pPr>
              <a:defRPr/>
            </a:lvl1pPr>
          </a:lstStyle>
          <a:p>
            <a:pPr>
              <a:defRPr/>
            </a:pPr>
            <a:fld id="{187EB283-A74C-46E4-ADED-1303A6DC0AE4}" type="datetime1">
              <a:rPr lang="en-US"/>
              <a:pPr>
                <a:defRPr/>
              </a:pPr>
              <a:t>6/24/2021</a:t>
            </a:fld>
            <a:endParaRPr lang="en-US" dirty="0"/>
          </a:p>
        </p:txBody>
      </p:sp>
      <p:sp>
        <p:nvSpPr>
          <p:cNvPr id="18" name="Footer Placeholder 5">
            <a:extLst>
              <a:ext uri="{FF2B5EF4-FFF2-40B4-BE49-F238E27FC236}">
                <a16:creationId xmlns:a16="http://schemas.microsoft.com/office/drawing/2014/main" xmlns="" id="{AFBE6372-B67E-493B-894C-7013BE182637}"/>
              </a:ext>
            </a:extLst>
          </p:cNvPr>
          <p:cNvSpPr>
            <a:spLocks noGrp="1"/>
          </p:cNvSpPr>
          <p:nvPr>
            <p:ph type="ftr" sz="quarter" idx="11"/>
          </p:nvPr>
        </p:nvSpPr>
        <p:spPr/>
        <p:txBody>
          <a:bodyPr/>
          <a:lstStyle>
            <a:lvl1pPr>
              <a:defRPr/>
            </a:lvl1pPr>
          </a:lstStyle>
          <a:p>
            <a:pPr>
              <a:defRPr/>
            </a:pPr>
            <a:endParaRPr lang="en-US"/>
          </a:p>
        </p:txBody>
      </p:sp>
      <p:sp>
        <p:nvSpPr>
          <p:cNvPr id="19" name="Slide Number Placeholder 6">
            <a:extLst>
              <a:ext uri="{FF2B5EF4-FFF2-40B4-BE49-F238E27FC236}">
                <a16:creationId xmlns:a16="http://schemas.microsoft.com/office/drawing/2014/main" xmlns="" id="{37DF5E27-216F-49E1-8144-F6FD4774E964}"/>
              </a:ext>
            </a:extLst>
          </p:cNvPr>
          <p:cNvSpPr>
            <a:spLocks noGrp="1"/>
          </p:cNvSpPr>
          <p:nvPr>
            <p:ph type="sldNum" sz="quarter" idx="12"/>
          </p:nvPr>
        </p:nvSpPr>
        <p:spPr/>
        <p:txBody>
          <a:bodyPr/>
          <a:lstStyle>
            <a:lvl1pPr>
              <a:defRPr/>
            </a:lvl1pPr>
          </a:lstStyle>
          <a:p>
            <a:fld id="{EF9EF970-F822-4EE4-A28C-41FC3CEF83F1}" type="slidenum">
              <a:rPr lang="en-US" altLang="en-US"/>
              <a:pPr/>
              <a:t>‹#›</a:t>
            </a:fld>
            <a:endParaRPr lang="en-US" altLang="en-US"/>
          </a:p>
        </p:txBody>
      </p:sp>
    </p:spTree>
    <p:extLst>
      <p:ext uri="{BB962C8B-B14F-4D97-AF65-F5344CB8AC3E}">
        <p14:creationId xmlns:p14="http://schemas.microsoft.com/office/powerpoint/2010/main" val="38640285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5" name="Group 18">
            <a:extLst>
              <a:ext uri="{FF2B5EF4-FFF2-40B4-BE49-F238E27FC236}">
                <a16:creationId xmlns:a16="http://schemas.microsoft.com/office/drawing/2014/main" xmlns="" id="{A90D8236-7237-424C-ABB7-CD056AB5DC9D}"/>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7B0768F7-2D1E-43C1-980E-C2936D6EEA4A}"/>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6C9B6524-1423-4D51-ADF8-D859724B1A64}"/>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862B92FE-A359-4863-B256-34691AF389C9}"/>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EFC5A617-B525-4500-AD89-F67442DF7CCC}"/>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CFDDEE83-40D2-4FD3-9072-3FA17D981111}"/>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FB3955F3-4324-4EEC-95F2-7B504B270464}"/>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3F7A4260-CDD4-4C76-BD40-E08F4E6E5DA5}"/>
                </a:ext>
              </a:extLst>
            </p:cNvPr>
            <p:cNvSpPr>
              <a:spLocks noChangeArrowheads="1"/>
            </p:cNvSpPr>
            <p:nvPr/>
          </p:nvSpPr>
          <p:spPr bwMode="gray">
            <a:xfrm rot="10371525">
              <a:off x="263525" y="4438569"/>
              <a:ext cx="3300413" cy="44139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3" name="Freeform 5">
              <a:extLst>
                <a:ext uri="{FF2B5EF4-FFF2-40B4-BE49-F238E27FC236}">
                  <a16:creationId xmlns:a16="http://schemas.microsoft.com/office/drawing/2014/main" xmlns="" id="{22ECD7E8-0D7D-456A-845A-681BF696883D}"/>
                </a:ext>
              </a:extLst>
            </p:cNvPr>
            <p:cNvSpPr>
              <a:spLocks noChangeArrowheads="1"/>
            </p:cNvSpPr>
            <p:nvPr/>
          </p:nvSpPr>
          <p:spPr bwMode="gray">
            <a:xfrm rot="10800000">
              <a:off x="458788" y="321529"/>
              <a:ext cx="11277600" cy="4533031"/>
            </a:xfrm>
            <a:custGeom>
              <a:avLst/>
              <a:gdLst>
                <a:gd name="T0" fmla="*/ 0 w 7104"/>
                <a:gd name="T1" fmla="*/ 0 h 2856"/>
                <a:gd name="T2" fmla="*/ 7104 w 7104"/>
                <a:gd name="T3" fmla="*/ 2856 h 2856"/>
              </a:gdLst>
              <a:ahLst/>
              <a:cxnLst/>
              <a:rect l="T0" t="T1" r="T2" b="T3"/>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C12F42D9-CCD2-48E8-AEA1-B3C679F0E96C}"/>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5" name="Rectangle 14">
            <a:extLst>
              <a:ext uri="{FF2B5EF4-FFF2-40B4-BE49-F238E27FC236}">
                <a16:creationId xmlns:a16="http://schemas.microsoft.com/office/drawing/2014/main" xmlns="" id="{47A487E9-70D3-4C60-A38F-A43C64BAFE29}"/>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4">
            <a:extLst>
              <a:ext uri="{FF2B5EF4-FFF2-40B4-BE49-F238E27FC236}">
                <a16:creationId xmlns:a16="http://schemas.microsoft.com/office/drawing/2014/main" xmlns="" id="{128C5BA1-A405-42D0-9771-E895D8A25BAF}"/>
              </a:ext>
            </a:extLst>
          </p:cNvPr>
          <p:cNvSpPr>
            <a:spLocks noGrp="1"/>
          </p:cNvSpPr>
          <p:nvPr>
            <p:ph type="dt" sz="half" idx="10"/>
          </p:nvPr>
        </p:nvSpPr>
        <p:spPr/>
        <p:txBody>
          <a:bodyPr/>
          <a:lstStyle>
            <a:lvl1pPr>
              <a:defRPr/>
            </a:lvl1pPr>
          </a:lstStyle>
          <a:p>
            <a:pPr>
              <a:defRPr/>
            </a:pPr>
            <a:fld id="{5F5BFB24-0231-4F77-81F6-312A4B2C46A7}" type="datetime1">
              <a:rPr lang="en-US"/>
              <a:pPr>
                <a:defRPr/>
              </a:pPr>
              <a:t>6/24/2021</a:t>
            </a:fld>
            <a:endParaRPr lang="en-US" dirty="0"/>
          </a:p>
        </p:txBody>
      </p:sp>
      <p:sp>
        <p:nvSpPr>
          <p:cNvPr id="17" name="Footer Placeholder 5">
            <a:extLst>
              <a:ext uri="{FF2B5EF4-FFF2-40B4-BE49-F238E27FC236}">
                <a16:creationId xmlns:a16="http://schemas.microsoft.com/office/drawing/2014/main" xmlns="" id="{602D784E-9E3B-4D75-BC32-DCEEEDF8A568}"/>
              </a:ext>
            </a:extLst>
          </p:cNvPr>
          <p:cNvSpPr>
            <a:spLocks noGrp="1"/>
          </p:cNvSpPr>
          <p:nvPr>
            <p:ph type="ftr" sz="quarter" idx="11"/>
          </p:nvPr>
        </p:nvSpPr>
        <p:spPr/>
        <p:txBody>
          <a:bodyPr/>
          <a:lstStyle>
            <a:lvl1pPr>
              <a:defRPr/>
            </a:lvl1pPr>
          </a:lstStyle>
          <a:p>
            <a:pPr>
              <a:defRPr/>
            </a:pPr>
            <a:endParaRPr lang="en-US"/>
          </a:p>
        </p:txBody>
      </p:sp>
      <p:sp>
        <p:nvSpPr>
          <p:cNvPr id="18" name="Slide Number Placeholder 6">
            <a:extLst>
              <a:ext uri="{FF2B5EF4-FFF2-40B4-BE49-F238E27FC236}">
                <a16:creationId xmlns:a16="http://schemas.microsoft.com/office/drawing/2014/main" xmlns="" id="{7BACCE4E-A68C-4357-BAB1-BE2D4ECDF788}"/>
              </a:ext>
            </a:extLst>
          </p:cNvPr>
          <p:cNvSpPr>
            <a:spLocks noGrp="1"/>
          </p:cNvSpPr>
          <p:nvPr>
            <p:ph type="sldNum" sz="quarter" idx="12"/>
          </p:nvPr>
        </p:nvSpPr>
        <p:spPr/>
        <p:txBody>
          <a:bodyPr/>
          <a:lstStyle>
            <a:lvl1pPr>
              <a:defRPr/>
            </a:lvl1pPr>
          </a:lstStyle>
          <a:p>
            <a:fld id="{17B301FC-EFFE-46DF-8FAF-B6DB6483592A}" type="slidenum">
              <a:rPr lang="en-US" altLang="en-US"/>
              <a:pPr/>
              <a:t>‹#›</a:t>
            </a:fld>
            <a:endParaRPr lang="en-US" altLang="en-US"/>
          </a:p>
        </p:txBody>
      </p:sp>
    </p:spTree>
    <p:extLst>
      <p:ext uri="{BB962C8B-B14F-4D97-AF65-F5344CB8AC3E}">
        <p14:creationId xmlns:p14="http://schemas.microsoft.com/office/powerpoint/2010/main" val="2043985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xmlns="" id="{AADF467A-A6BF-4DB5-B7B7-AC0D4A0CFBDD}"/>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8B661FFA-902F-4278-A5FD-C4869E25711A}"/>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F8335A30-16F9-4369-8B75-E8AE111CA9A2}"/>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92370F60-7799-4D05-A1C4-A1ACFA80EAA2}"/>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22EB1211-3CAC-4781-B341-53733830E836}"/>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2C51E6A4-AFB8-4595-8347-FC459BE6E07B}"/>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CED779D1-6685-42FD-9602-8B719C4FE8AC}"/>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473BC1DC-1696-4496-B2D3-B2E669A75AF6}"/>
                </a:ext>
              </a:extLst>
            </p:cNvPr>
            <p:cNvSpPr>
              <a:spLocks noChangeArrowheads="1"/>
            </p:cNvSpPr>
            <p:nvPr/>
          </p:nvSpPr>
          <p:spPr bwMode="gray">
            <a:xfrm rot="-589932">
              <a:off x="8491538" y="2714271"/>
              <a:ext cx="3298825" cy="44139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3" name="Freeform 5">
              <a:extLst>
                <a:ext uri="{FF2B5EF4-FFF2-40B4-BE49-F238E27FC236}">
                  <a16:creationId xmlns:a16="http://schemas.microsoft.com/office/drawing/2014/main" xmlns="" id="{0214D089-10E0-4DB2-AE00-0375DE93B86A}"/>
                </a:ext>
              </a:extLst>
            </p:cNvPr>
            <p:cNvSpPr>
              <a:spLocks noChangeArrowheads="1"/>
            </p:cNvSpPr>
            <p:nvPr/>
          </p:nvSpPr>
          <p:spPr bwMode="gray">
            <a:xfrm>
              <a:off x="455613" y="2801598"/>
              <a:ext cx="11277600" cy="3602608"/>
            </a:xfrm>
            <a:custGeom>
              <a:avLst/>
              <a:gdLst>
                <a:gd name="T0" fmla="*/ 0 w 10000"/>
                <a:gd name="T1" fmla="*/ 0 h 7946"/>
                <a:gd name="T2" fmla="*/ 10000 w 10000"/>
                <a:gd name="T3" fmla="*/ 7946 h 7946"/>
              </a:gdLst>
              <a:ahLst/>
              <a:cxnLst/>
              <a:rect l="T0" t="T1" r="T2" b="T3"/>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4195261C-8697-43B5-B02A-21C2C765E72A}"/>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5" name="Rectangle 14">
            <a:extLst>
              <a:ext uri="{FF2B5EF4-FFF2-40B4-BE49-F238E27FC236}">
                <a16:creationId xmlns:a16="http://schemas.microsoft.com/office/drawing/2014/main" xmlns="" id="{3A842086-0DAB-4EC5-88D1-51499894E337}"/>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3">
            <a:extLst>
              <a:ext uri="{FF2B5EF4-FFF2-40B4-BE49-F238E27FC236}">
                <a16:creationId xmlns:a16="http://schemas.microsoft.com/office/drawing/2014/main" xmlns="" id="{B290B647-140B-4ACE-9E3A-F572A2297B4C}"/>
              </a:ext>
            </a:extLst>
          </p:cNvPr>
          <p:cNvSpPr>
            <a:spLocks noGrp="1"/>
          </p:cNvSpPr>
          <p:nvPr>
            <p:ph type="dt" sz="half" idx="10"/>
          </p:nvPr>
        </p:nvSpPr>
        <p:spPr/>
        <p:txBody>
          <a:bodyPr/>
          <a:lstStyle>
            <a:lvl1pPr>
              <a:defRPr/>
            </a:lvl1pPr>
          </a:lstStyle>
          <a:p>
            <a:pPr>
              <a:defRPr/>
            </a:pPr>
            <a:fld id="{9E838391-5D99-4274-92C9-9BB127265171}"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9FC3E2F6-FCE1-496A-8CAB-5CBF4D71601A}"/>
              </a:ext>
            </a:extLst>
          </p:cNvPr>
          <p:cNvSpPr>
            <a:spLocks noGrp="1"/>
          </p:cNvSpPr>
          <p:nvPr>
            <p:ph type="ftr" sz="quarter" idx="11"/>
          </p:nvPr>
        </p:nvSpPr>
        <p:spPr/>
        <p:txBody>
          <a:bodyPr/>
          <a:lstStyle>
            <a:lvl1pPr>
              <a:defRPr/>
            </a:lvl1pPr>
          </a:lstStyle>
          <a:p>
            <a:pPr>
              <a:defRPr/>
            </a:pPr>
            <a:endParaRPr lang="en-US"/>
          </a:p>
        </p:txBody>
      </p:sp>
      <p:sp>
        <p:nvSpPr>
          <p:cNvPr id="18" name="Slide Number Placeholder 5">
            <a:extLst>
              <a:ext uri="{FF2B5EF4-FFF2-40B4-BE49-F238E27FC236}">
                <a16:creationId xmlns:a16="http://schemas.microsoft.com/office/drawing/2014/main" xmlns="" id="{381A4E92-E864-4DBF-8A11-73DB50DA3EBC}"/>
              </a:ext>
            </a:extLst>
          </p:cNvPr>
          <p:cNvSpPr>
            <a:spLocks noGrp="1"/>
          </p:cNvSpPr>
          <p:nvPr>
            <p:ph type="sldNum" sz="quarter" idx="12"/>
          </p:nvPr>
        </p:nvSpPr>
        <p:spPr/>
        <p:txBody>
          <a:bodyPr/>
          <a:lstStyle>
            <a:lvl1pPr>
              <a:defRPr/>
            </a:lvl1pPr>
          </a:lstStyle>
          <a:p>
            <a:fld id="{25FF544C-360B-47BB-8D38-3696B861B96C}" type="slidenum">
              <a:rPr lang="en-US" altLang="en-US"/>
              <a:pPr/>
              <a:t>‹#›</a:t>
            </a:fld>
            <a:endParaRPr lang="en-US" altLang="en-US"/>
          </a:p>
        </p:txBody>
      </p:sp>
    </p:spTree>
    <p:extLst>
      <p:ext uri="{BB962C8B-B14F-4D97-AF65-F5344CB8AC3E}">
        <p14:creationId xmlns:p14="http://schemas.microsoft.com/office/powerpoint/2010/main" val="2568604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5" name="Group 6">
            <a:extLst>
              <a:ext uri="{FF2B5EF4-FFF2-40B4-BE49-F238E27FC236}">
                <a16:creationId xmlns:a16="http://schemas.microsoft.com/office/drawing/2014/main" xmlns="" id="{14857576-F58B-401A-8E51-7431308F984D}"/>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F33B1BCB-29DC-4706-AA1E-49BAA6A79C60}"/>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87C7567E-3079-4159-98FF-EC5C9D4FF673}"/>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8DFEE110-2547-4583-B5B6-DFD89E315F0B}"/>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BB102928-E005-4EE5-B8A6-6698C32FD039}"/>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FD5F8A23-0524-42DB-BD06-D7446235A0FE}"/>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xmlns="" id="{FD738E85-42CB-4B21-8E65-CBA3FC8DE9E8}"/>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41CE68B8-58A3-4376-A51B-011484822E7F}"/>
                </a:ext>
              </a:extLst>
            </p:cNvPr>
            <p:cNvSpPr>
              <a:spLocks noChangeArrowheads="1"/>
            </p:cNvSpPr>
            <p:nvPr/>
          </p:nvSpPr>
          <p:spPr bwMode="gray">
            <a:xfrm rot="-589932">
              <a:off x="8491538" y="4184529"/>
              <a:ext cx="3298825" cy="44139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5" name="Freeform 5">
              <a:extLst>
                <a:ext uri="{FF2B5EF4-FFF2-40B4-BE49-F238E27FC236}">
                  <a16:creationId xmlns:a16="http://schemas.microsoft.com/office/drawing/2014/main" xmlns="" id="{9B165964-C2F9-4F14-836E-A493A522FBA3}"/>
                </a:ext>
              </a:extLst>
            </p:cNvPr>
            <p:cNvSpPr>
              <a:spLocks noChangeArrowheads="1"/>
            </p:cNvSpPr>
            <p:nvPr/>
          </p:nvSpPr>
          <p:spPr bwMode="gray">
            <a:xfrm>
              <a:off x="455613" y="4241688"/>
              <a:ext cx="11277600" cy="2337171"/>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6" name="Freeform 5">
              <a:extLst>
                <a:ext uri="{FF2B5EF4-FFF2-40B4-BE49-F238E27FC236}">
                  <a16:creationId xmlns:a16="http://schemas.microsoft.com/office/drawing/2014/main" xmlns="" id="{FFE2E567-B489-42E7-BE2D-1EB3518CDCEB}"/>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7" name="TextBox 16">
            <a:extLst>
              <a:ext uri="{FF2B5EF4-FFF2-40B4-BE49-F238E27FC236}">
                <a16:creationId xmlns:a16="http://schemas.microsoft.com/office/drawing/2014/main" xmlns="" id="{63EC96AB-5C92-4D8B-8F1E-F80114357AC1}"/>
              </a:ext>
            </a:extLst>
          </p:cNvPr>
          <p:cNvSpPr txBox="1"/>
          <p:nvPr/>
        </p:nvSpPr>
        <p:spPr>
          <a:xfrm>
            <a:off x="9718675" y="2632075"/>
            <a:ext cx="803275" cy="1570038"/>
          </a:xfrm>
          <a:prstGeom prst="rect">
            <a:avLst/>
          </a:prstGeom>
          <a:noFill/>
        </p:spPr>
        <p:txBody>
          <a:bodyPr>
            <a:spAutoFit/>
          </a:bodyPr>
          <a:lstStyle>
            <a:defPPr>
              <a:defRPr lang="en-US"/>
            </a:defPPr>
            <a:lvl1pPr algn="r">
              <a:defRPr sz="12200" b="0" i="0">
                <a:solidFill>
                  <a:schemeClr val="accent1"/>
                </a:solidFill>
                <a:latin typeface="Arial"/>
                <a:cs typeface="Arial"/>
              </a:defRPr>
            </a:lvl1pPr>
          </a:lstStyle>
          <a:p>
            <a:pPr fontAlgn="auto">
              <a:spcBef>
                <a:spcPts val="0"/>
              </a:spcBef>
              <a:spcAft>
                <a:spcPts val="0"/>
              </a:spcAft>
              <a:defRPr/>
            </a:pPr>
            <a:r>
              <a:rPr lang="en-US" sz="9600" dirty="0"/>
              <a:t>”</a:t>
            </a:r>
          </a:p>
        </p:txBody>
      </p:sp>
      <p:sp>
        <p:nvSpPr>
          <p:cNvPr id="18" name="TextBox 17">
            <a:extLst>
              <a:ext uri="{FF2B5EF4-FFF2-40B4-BE49-F238E27FC236}">
                <a16:creationId xmlns:a16="http://schemas.microsoft.com/office/drawing/2014/main" xmlns="" id="{E0C08584-796B-4C76-B7B0-A5F640BAFC56}"/>
              </a:ext>
            </a:extLst>
          </p:cNvPr>
          <p:cNvSpPr txBox="1"/>
          <p:nvPr/>
        </p:nvSpPr>
        <p:spPr>
          <a:xfrm>
            <a:off x="898525" y="590550"/>
            <a:ext cx="801688" cy="1570038"/>
          </a:xfrm>
          <a:prstGeom prst="rect">
            <a:avLst/>
          </a:prstGeom>
          <a:noFill/>
        </p:spPr>
        <p:txBody>
          <a:bodyPr>
            <a:spAutoFit/>
          </a:bodyPr>
          <a:lstStyle>
            <a:defPPr>
              <a:defRPr lang="en-US"/>
            </a:defPPr>
            <a:lvl1pPr algn="r">
              <a:defRPr sz="12200" b="0" i="0">
                <a:solidFill>
                  <a:schemeClr val="accent1"/>
                </a:solidFill>
                <a:latin typeface="Arial"/>
                <a:cs typeface="Arial"/>
              </a:defRPr>
            </a:lvl1pPr>
          </a:lstStyle>
          <a:p>
            <a:pPr fontAlgn="auto">
              <a:spcBef>
                <a:spcPts val="0"/>
              </a:spcBef>
              <a:spcAft>
                <a:spcPts val="0"/>
              </a:spcAft>
              <a:defRPr/>
            </a:pPr>
            <a:r>
              <a:rPr lang="en-US" sz="9600" dirty="0"/>
              <a:t>“</a:t>
            </a:r>
          </a:p>
        </p:txBody>
      </p:sp>
      <p:sp>
        <p:nvSpPr>
          <p:cNvPr id="19" name="Rectangle 18">
            <a:extLst>
              <a:ext uri="{FF2B5EF4-FFF2-40B4-BE49-F238E27FC236}">
                <a16:creationId xmlns:a16="http://schemas.microsoft.com/office/drawing/2014/main" xmlns="" id="{349AB5FF-1019-45E5-86A9-2A6DA9045635}"/>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Date Placeholder 3">
            <a:extLst>
              <a:ext uri="{FF2B5EF4-FFF2-40B4-BE49-F238E27FC236}">
                <a16:creationId xmlns:a16="http://schemas.microsoft.com/office/drawing/2014/main" xmlns="" id="{EE16A2D8-61F7-4E58-B737-2A45E60C3472}"/>
              </a:ext>
            </a:extLst>
          </p:cNvPr>
          <p:cNvSpPr>
            <a:spLocks noGrp="1"/>
          </p:cNvSpPr>
          <p:nvPr>
            <p:ph type="dt" sz="half" idx="14"/>
          </p:nvPr>
        </p:nvSpPr>
        <p:spPr/>
        <p:txBody>
          <a:bodyPr/>
          <a:lstStyle>
            <a:lvl1pPr>
              <a:defRPr/>
            </a:lvl1pPr>
          </a:lstStyle>
          <a:p>
            <a:pPr>
              <a:defRPr/>
            </a:pPr>
            <a:fld id="{C856D510-FE89-41A4-9CC1-F8B1033364D7}" type="datetime1">
              <a:rPr lang="en-US"/>
              <a:pPr>
                <a:defRPr/>
              </a:pPr>
              <a:t>6/24/2021</a:t>
            </a:fld>
            <a:endParaRPr lang="en-US" dirty="0"/>
          </a:p>
        </p:txBody>
      </p:sp>
      <p:sp>
        <p:nvSpPr>
          <p:cNvPr id="21" name="Footer Placeholder 4">
            <a:extLst>
              <a:ext uri="{FF2B5EF4-FFF2-40B4-BE49-F238E27FC236}">
                <a16:creationId xmlns:a16="http://schemas.microsoft.com/office/drawing/2014/main" xmlns="" id="{A49836E1-4B94-4E25-8F81-C74651C1994C}"/>
              </a:ext>
            </a:extLst>
          </p:cNvPr>
          <p:cNvSpPr>
            <a:spLocks noGrp="1"/>
          </p:cNvSpPr>
          <p:nvPr>
            <p:ph type="ftr" sz="quarter" idx="15"/>
          </p:nvPr>
        </p:nvSpPr>
        <p:spPr/>
        <p:txBody>
          <a:bodyPr/>
          <a:lstStyle>
            <a:lvl1pPr>
              <a:defRPr/>
            </a:lvl1pPr>
          </a:lstStyle>
          <a:p>
            <a:pPr>
              <a:defRPr/>
            </a:pPr>
            <a:endParaRPr lang="en-US"/>
          </a:p>
        </p:txBody>
      </p:sp>
      <p:sp>
        <p:nvSpPr>
          <p:cNvPr id="22" name="Slide Number Placeholder 5">
            <a:extLst>
              <a:ext uri="{FF2B5EF4-FFF2-40B4-BE49-F238E27FC236}">
                <a16:creationId xmlns:a16="http://schemas.microsoft.com/office/drawing/2014/main" xmlns="" id="{07E090E5-7E03-4E40-8B16-18DC427EFA6C}"/>
              </a:ext>
            </a:extLst>
          </p:cNvPr>
          <p:cNvSpPr>
            <a:spLocks noGrp="1"/>
          </p:cNvSpPr>
          <p:nvPr>
            <p:ph type="sldNum" sz="quarter" idx="16"/>
          </p:nvPr>
        </p:nvSpPr>
        <p:spPr/>
        <p:txBody>
          <a:bodyPr/>
          <a:lstStyle>
            <a:lvl1pPr>
              <a:defRPr/>
            </a:lvl1pPr>
          </a:lstStyle>
          <a:p>
            <a:fld id="{E559B534-B39D-4298-B603-BBD1B381C274}" type="slidenum">
              <a:rPr lang="en-US" altLang="en-US"/>
              <a:pPr/>
              <a:t>‹#›</a:t>
            </a:fld>
            <a:endParaRPr lang="en-US" altLang="en-US"/>
          </a:p>
        </p:txBody>
      </p:sp>
    </p:spTree>
    <p:extLst>
      <p:ext uri="{BB962C8B-B14F-4D97-AF65-F5344CB8AC3E}">
        <p14:creationId xmlns:p14="http://schemas.microsoft.com/office/powerpoint/2010/main" val="50258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12">
            <a:extLst>
              <a:ext uri="{FF2B5EF4-FFF2-40B4-BE49-F238E27FC236}">
                <a16:creationId xmlns:a16="http://schemas.microsoft.com/office/drawing/2014/main" xmlns="" id="{81C96A04-BD1D-4C37-B91C-71A2548FA10A}"/>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EF4B2361-F315-4BEF-BBF9-11AC36618E24}"/>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B64CD6BA-EAB9-4C56-BE05-E82411733E63}"/>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C17DE3E9-B489-47C4-8C30-D14777A8B082}"/>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8ED32B01-DD9D-4B87-90B7-F0DBA2555968}"/>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BD8775DE-8069-4723-9A39-F8F2618F3AED}"/>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76AD907A-C930-464D-A74E-10AAD7E6A272}"/>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xmlns="" id="{A83B5BF4-0384-4DDF-9E8A-2981645B2C67}"/>
                </a:ext>
              </a:extLst>
            </p:cNvPr>
            <p:cNvSpPr/>
            <p:nvPr/>
          </p:nvSpPr>
          <p:spPr>
            <a:xfrm>
              <a:off x="7289800" y="402504"/>
              <a:ext cx="4478338"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xmlns="" id="{20C475F5-66B4-4939-A6E0-3BECFEECCB9B}"/>
                </a:ext>
              </a:extLst>
            </p:cNvPr>
            <p:cNvSpPr>
              <a:spLocks noChangeArrowheads="1"/>
            </p:cNvSpPr>
            <p:nvPr/>
          </p:nvSpPr>
          <p:spPr bwMode="gray">
            <a:xfrm rot="-5677511">
              <a:off x="4698738" y="1825165"/>
              <a:ext cx="3299348" cy="441325"/>
            </a:xfrm>
            <a:custGeom>
              <a:avLst/>
              <a:gdLst>
                <a:gd name="T0" fmla="*/ 28044 w 10000"/>
                <a:gd name="T1" fmla="*/ 211195 h 5291"/>
                <a:gd name="T2" fmla="*/ 3285491 w 10000"/>
                <a:gd name="T3" fmla="*/ 441325 h 5291"/>
                <a:gd name="T4" fmla="*/ 3299348 w 10000"/>
                <a:gd name="T5" fmla="*/ 0 h 5291"/>
                <a:gd name="T6" fmla="*/ 3189480 w 10000"/>
                <a:gd name="T7" fmla="*/ 17016 h 5291"/>
                <a:gd name="T8" fmla="*/ 3079611 w 10000"/>
                <a:gd name="T9" fmla="*/ 33364 h 5291"/>
                <a:gd name="T10" fmla="*/ 2969743 w 10000"/>
                <a:gd name="T11" fmla="*/ 49212 h 5291"/>
                <a:gd name="T12" fmla="*/ 2859545 w 10000"/>
                <a:gd name="T13" fmla="*/ 62808 h 5291"/>
                <a:gd name="T14" fmla="*/ 2749347 w 10000"/>
                <a:gd name="T15" fmla="*/ 76487 h 5291"/>
                <a:gd name="T16" fmla="*/ 2639148 w 10000"/>
                <a:gd name="T17" fmla="*/ 89333 h 5291"/>
                <a:gd name="T18" fmla="*/ 2530270 w 10000"/>
                <a:gd name="T19" fmla="*/ 100259 h 5291"/>
                <a:gd name="T20" fmla="*/ 2419412 w 10000"/>
                <a:gd name="T21" fmla="*/ 110519 h 5291"/>
                <a:gd name="T22" fmla="*/ 2309544 w 10000"/>
                <a:gd name="T23" fmla="*/ 120111 h 5291"/>
                <a:gd name="T24" fmla="*/ 2201655 w 10000"/>
                <a:gd name="T25" fmla="*/ 128285 h 5291"/>
                <a:gd name="T26" fmla="*/ 2091787 w 10000"/>
                <a:gd name="T27" fmla="*/ 136460 h 5291"/>
                <a:gd name="T28" fmla="*/ 1983898 w 10000"/>
                <a:gd name="T29" fmla="*/ 143383 h 5291"/>
                <a:gd name="T30" fmla="*/ 1876009 w 10000"/>
                <a:gd name="T31" fmla="*/ 148804 h 5291"/>
                <a:gd name="T32" fmla="*/ 1768121 w 10000"/>
                <a:gd name="T33" fmla="*/ 154309 h 5291"/>
                <a:gd name="T34" fmla="*/ 1661552 w 10000"/>
                <a:gd name="T35" fmla="*/ 158980 h 5291"/>
                <a:gd name="T36" fmla="*/ 1556302 w 10000"/>
                <a:gd name="T37" fmla="*/ 162484 h 5291"/>
                <a:gd name="T38" fmla="*/ 1450393 w 10000"/>
                <a:gd name="T39" fmla="*/ 165153 h 5291"/>
                <a:gd name="T40" fmla="*/ 1345804 w 10000"/>
                <a:gd name="T41" fmla="*/ 167905 h 5291"/>
                <a:gd name="T42" fmla="*/ 1242534 w 10000"/>
                <a:gd name="T43" fmla="*/ 169240 h 5291"/>
                <a:gd name="T44" fmla="*/ 1139595 w 10000"/>
                <a:gd name="T45" fmla="*/ 170658 h 5291"/>
                <a:gd name="T46" fmla="*/ 1037645 w 10000"/>
                <a:gd name="T47" fmla="*/ 171242 h 5291"/>
                <a:gd name="T48" fmla="*/ 936685 w 10000"/>
                <a:gd name="T49" fmla="*/ 170658 h 5291"/>
                <a:gd name="T50" fmla="*/ 837045 w 10000"/>
                <a:gd name="T51" fmla="*/ 170658 h 5291"/>
                <a:gd name="T52" fmla="*/ 738394 w 10000"/>
                <a:gd name="T53" fmla="*/ 169240 h 5291"/>
                <a:gd name="T54" fmla="*/ 641063 w 10000"/>
                <a:gd name="T55" fmla="*/ 167155 h 5291"/>
                <a:gd name="T56" fmla="*/ 545382 w 10000"/>
                <a:gd name="T57" fmla="*/ 165153 h 5291"/>
                <a:gd name="T58" fmla="*/ 451351 w 10000"/>
                <a:gd name="T59" fmla="*/ 163068 h 5291"/>
                <a:gd name="T60" fmla="*/ 357979 w 10000"/>
                <a:gd name="T61" fmla="*/ 159731 h 5291"/>
                <a:gd name="T62" fmla="*/ 265927 w 10000"/>
                <a:gd name="T63" fmla="*/ 156228 h 5291"/>
                <a:gd name="T64" fmla="*/ 175855 w 10000"/>
                <a:gd name="T65" fmla="*/ 152891 h 5291"/>
                <a:gd name="T66" fmla="*/ 0 w 10000"/>
                <a:gd name="T67" fmla="*/ 143967 h 5291"/>
                <a:gd name="T68" fmla="*/ 28044 w 10000"/>
                <a:gd name="T69" fmla="*/ 211195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3" name="Freeform 5">
              <a:extLst>
                <a:ext uri="{FF2B5EF4-FFF2-40B4-BE49-F238E27FC236}">
                  <a16:creationId xmlns:a16="http://schemas.microsoft.com/office/drawing/2014/main" xmlns="" id="{A531D683-0C88-499B-A796-5D7A02ED23CC}"/>
                </a:ext>
              </a:extLst>
            </p:cNvPr>
            <p:cNvSpPr>
              <a:spLocks noChangeArrowheads="1"/>
            </p:cNvSpPr>
            <p:nvPr/>
          </p:nvSpPr>
          <p:spPr bwMode="gray">
            <a:xfrm rot="-5400000">
              <a:off x="3786502" y="2802490"/>
              <a:ext cx="6054098" cy="1254125"/>
            </a:xfrm>
            <a:custGeom>
              <a:avLst/>
              <a:gdLst>
                <a:gd name="T0" fmla="*/ 0 w 10000"/>
                <a:gd name="T1" fmla="*/ 0 h 8000"/>
                <a:gd name="T2" fmla="*/ 0 w 10000"/>
                <a:gd name="T3" fmla="*/ 1249422 h 8000"/>
                <a:gd name="T4" fmla="*/ 6054098 w 10000"/>
                <a:gd name="T5" fmla="*/ 1254125 h 8000"/>
                <a:gd name="T6" fmla="*/ 6054098 w 10000"/>
                <a:gd name="T7" fmla="*/ 1097 h 8000"/>
                <a:gd name="T8" fmla="*/ 5916670 w 10000"/>
                <a:gd name="T9" fmla="*/ 24455 h 8000"/>
                <a:gd name="T10" fmla="*/ 5779847 w 10000"/>
                <a:gd name="T11" fmla="*/ 46716 h 8000"/>
                <a:gd name="T12" fmla="*/ 5642419 w 10000"/>
                <a:gd name="T13" fmla="*/ 68507 h 8000"/>
                <a:gd name="T14" fmla="*/ 5504386 w 10000"/>
                <a:gd name="T15" fmla="*/ 87162 h 8000"/>
                <a:gd name="T16" fmla="*/ 5366958 w 10000"/>
                <a:gd name="T17" fmla="*/ 105974 h 8000"/>
                <a:gd name="T18" fmla="*/ 5228924 w 10000"/>
                <a:gd name="T19" fmla="*/ 123531 h 8000"/>
                <a:gd name="T20" fmla="*/ 5092707 w 10000"/>
                <a:gd name="T21" fmla="*/ 138581 h 8000"/>
                <a:gd name="T22" fmla="*/ 4954674 w 10000"/>
                <a:gd name="T23" fmla="*/ 152846 h 8000"/>
                <a:gd name="T24" fmla="*/ 4817246 w 10000"/>
                <a:gd name="T25" fmla="*/ 165858 h 8000"/>
                <a:gd name="T26" fmla="*/ 4682239 w 10000"/>
                <a:gd name="T27" fmla="*/ 177145 h 8000"/>
                <a:gd name="T28" fmla="*/ 4545417 w 10000"/>
                <a:gd name="T29" fmla="*/ 188432 h 8000"/>
                <a:gd name="T30" fmla="*/ 4410410 w 10000"/>
                <a:gd name="T31" fmla="*/ 197838 h 8000"/>
                <a:gd name="T32" fmla="*/ 4275404 w 10000"/>
                <a:gd name="T33" fmla="*/ 205206 h 8000"/>
                <a:gd name="T34" fmla="*/ 4141003 w 10000"/>
                <a:gd name="T35" fmla="*/ 212888 h 8000"/>
                <a:gd name="T36" fmla="*/ 4007813 w 10000"/>
                <a:gd name="T37" fmla="*/ 219315 h 8000"/>
                <a:gd name="T38" fmla="*/ 3875834 w 10000"/>
                <a:gd name="T39" fmla="*/ 223861 h 8000"/>
                <a:gd name="T40" fmla="*/ 3743854 w 10000"/>
                <a:gd name="T41" fmla="*/ 227780 h 8000"/>
                <a:gd name="T42" fmla="*/ 3613086 w 10000"/>
                <a:gd name="T43" fmla="*/ 231543 h 8000"/>
                <a:gd name="T44" fmla="*/ 3484133 w 10000"/>
                <a:gd name="T45" fmla="*/ 233267 h 8000"/>
                <a:gd name="T46" fmla="*/ 3355181 w 10000"/>
                <a:gd name="T47" fmla="*/ 235148 h 8000"/>
                <a:gd name="T48" fmla="*/ 3228045 w 10000"/>
                <a:gd name="T49" fmla="*/ 236089 h 8000"/>
                <a:gd name="T50" fmla="*/ 3102120 w 10000"/>
                <a:gd name="T51" fmla="*/ 235148 h 8000"/>
                <a:gd name="T52" fmla="*/ 2977405 w 10000"/>
                <a:gd name="T53" fmla="*/ 235148 h 8000"/>
                <a:gd name="T54" fmla="*/ 2853902 w 10000"/>
                <a:gd name="T55" fmla="*/ 233267 h 8000"/>
                <a:gd name="T56" fmla="*/ 2732820 w 10000"/>
                <a:gd name="T57" fmla="*/ 230445 h 8000"/>
                <a:gd name="T58" fmla="*/ 2612949 w 10000"/>
                <a:gd name="T59" fmla="*/ 227780 h 8000"/>
                <a:gd name="T60" fmla="*/ 2495499 w 10000"/>
                <a:gd name="T61" fmla="*/ 224802 h 8000"/>
                <a:gd name="T62" fmla="*/ 2378655 w 10000"/>
                <a:gd name="T63" fmla="*/ 220256 h 8000"/>
                <a:gd name="T64" fmla="*/ 2263627 w 10000"/>
                <a:gd name="T65" fmla="*/ 215396 h 8000"/>
                <a:gd name="T66" fmla="*/ 2151021 w 10000"/>
                <a:gd name="T67" fmla="*/ 211007 h 8000"/>
                <a:gd name="T68" fmla="*/ 1931257 w 10000"/>
                <a:gd name="T69" fmla="*/ 198622 h 8000"/>
                <a:gd name="T70" fmla="*/ 1720575 w 10000"/>
                <a:gd name="T71" fmla="*/ 185454 h 8000"/>
                <a:gd name="T72" fmla="*/ 1518368 w 10000"/>
                <a:gd name="T73" fmla="*/ 171658 h 8000"/>
                <a:gd name="T74" fmla="*/ 1327058 w 10000"/>
                <a:gd name="T75" fmla="*/ 156452 h 8000"/>
                <a:gd name="T76" fmla="*/ 1144225 w 10000"/>
                <a:gd name="T77" fmla="*/ 140619 h 8000"/>
                <a:gd name="T78" fmla="*/ 974710 w 10000"/>
                <a:gd name="T79" fmla="*/ 123531 h 8000"/>
                <a:gd name="T80" fmla="*/ 815487 w 10000"/>
                <a:gd name="T81" fmla="*/ 106757 h 8000"/>
                <a:gd name="T82" fmla="*/ 668978 w 10000"/>
                <a:gd name="T83" fmla="*/ 89983 h 8000"/>
                <a:gd name="T84" fmla="*/ 534577 w 10000"/>
                <a:gd name="T85" fmla="*/ 74150 h 8000"/>
                <a:gd name="T86" fmla="*/ 415311 w 10000"/>
                <a:gd name="T87" fmla="*/ 59101 h 8000"/>
                <a:gd name="T88" fmla="*/ 307548 w 10000"/>
                <a:gd name="T89" fmla="*/ 44835 h 8000"/>
                <a:gd name="T90" fmla="*/ 216737 w 10000"/>
                <a:gd name="T91" fmla="*/ 32921 h 8000"/>
                <a:gd name="T92" fmla="*/ 140455 w 10000"/>
                <a:gd name="T93" fmla="*/ 21634 h 8000"/>
                <a:gd name="T94" fmla="*/ 35719 w 10000"/>
                <a:gd name="T95" fmla="*/ 5487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E740868A-F806-4D87-945F-41247EA763B8}"/>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5" name="Rectangle 14">
            <a:extLst>
              <a:ext uri="{FF2B5EF4-FFF2-40B4-BE49-F238E27FC236}">
                <a16:creationId xmlns:a16="http://schemas.microsoft.com/office/drawing/2014/main" xmlns="" id="{8D326D2D-7317-4B35-AB93-CF147959EC47}"/>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6" y="2677645"/>
            <a:ext cx="4351023" cy="2283824"/>
          </a:xfrm>
        </p:spPr>
        <p:txBody>
          <a:bodyP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Date Placeholder 3">
            <a:extLst>
              <a:ext uri="{FF2B5EF4-FFF2-40B4-BE49-F238E27FC236}">
                <a16:creationId xmlns:a16="http://schemas.microsoft.com/office/drawing/2014/main" xmlns="" id="{9CCD6319-2AF3-464E-986E-0B4A83B7D6E1}"/>
              </a:ext>
            </a:extLst>
          </p:cNvPr>
          <p:cNvSpPr>
            <a:spLocks noGrp="1"/>
          </p:cNvSpPr>
          <p:nvPr>
            <p:ph type="dt" sz="half" idx="10"/>
          </p:nvPr>
        </p:nvSpPr>
        <p:spPr/>
        <p:txBody>
          <a:bodyPr/>
          <a:lstStyle>
            <a:lvl1pPr>
              <a:defRPr>
                <a:solidFill>
                  <a:schemeClr val="tx1"/>
                </a:solidFill>
              </a:defRPr>
            </a:lvl1pPr>
          </a:lstStyle>
          <a:p>
            <a:pPr>
              <a:defRPr/>
            </a:pPr>
            <a:fld id="{8AD89B8E-21C4-4688-85EA-8CA8CBE43C53}"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52FB5732-2EA2-4EED-9C42-1BA61E115B98}"/>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8" name="Slide Number Placeholder 5">
            <a:extLst>
              <a:ext uri="{FF2B5EF4-FFF2-40B4-BE49-F238E27FC236}">
                <a16:creationId xmlns:a16="http://schemas.microsoft.com/office/drawing/2014/main" xmlns="" id="{880AC53C-1D70-4069-B8C9-B1BCF9334D49}"/>
              </a:ext>
            </a:extLst>
          </p:cNvPr>
          <p:cNvSpPr>
            <a:spLocks noGrp="1"/>
          </p:cNvSpPr>
          <p:nvPr>
            <p:ph type="sldNum" sz="quarter" idx="12"/>
          </p:nvPr>
        </p:nvSpPr>
        <p:spPr/>
        <p:txBody>
          <a:bodyPr/>
          <a:lstStyle>
            <a:lvl1pPr>
              <a:defRPr smtClean="0"/>
            </a:lvl1pPr>
          </a:lstStyle>
          <a:p>
            <a:pPr>
              <a:defRPr/>
            </a:pPr>
            <a:fld id="{A3F8C039-9FE8-4EA9-8DBF-5669F2919647}" type="slidenum">
              <a:rPr lang="en-US" altLang="en-US"/>
              <a:pPr>
                <a:defRPr/>
              </a:pPr>
              <a:t>‹#›</a:t>
            </a:fld>
            <a:endParaRPr lang="en-US" altLang="en-US"/>
          </a:p>
        </p:txBody>
      </p:sp>
    </p:spTree>
    <p:extLst>
      <p:ext uri="{BB962C8B-B14F-4D97-AF65-F5344CB8AC3E}">
        <p14:creationId xmlns:p14="http://schemas.microsoft.com/office/powerpoint/2010/main" val="2522258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4" name="Group 17">
            <a:extLst>
              <a:ext uri="{FF2B5EF4-FFF2-40B4-BE49-F238E27FC236}">
                <a16:creationId xmlns:a16="http://schemas.microsoft.com/office/drawing/2014/main" xmlns="" id="{CE471C73-647C-45A1-B379-BF799448C70F}"/>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F01D0074-71EA-4094-913E-6ED0A9028B4D}"/>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076E93AC-F0F9-47D2-B86D-5ACEF80A5750}"/>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E856271E-AE83-4A76-BE0B-B45E4529BFEA}"/>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34D87FB6-EBAE-49D0-88AB-71E17EADBE07}"/>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2FE5C971-D486-4CF0-AE71-F5D3DC94A95D}"/>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5393B068-8DDE-4C69-BF4A-BB006906E1BF}"/>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F3F6A406-CBFA-4F5F-A300-CAA4CA958774}"/>
                </a:ext>
              </a:extLst>
            </p:cNvPr>
            <p:cNvSpPr>
              <a:spLocks noChangeArrowheads="1"/>
            </p:cNvSpPr>
            <p:nvPr/>
          </p:nvSpPr>
          <p:spPr bwMode="gray">
            <a:xfrm rot="-589932">
              <a:off x="8491538" y="4194055"/>
              <a:ext cx="3298825" cy="439808"/>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2" name="Freeform 5">
              <a:extLst>
                <a:ext uri="{FF2B5EF4-FFF2-40B4-BE49-F238E27FC236}">
                  <a16:creationId xmlns:a16="http://schemas.microsoft.com/office/drawing/2014/main" xmlns="" id="{87EEF45D-94FE-4A43-9FA3-D5B1BED582AE}"/>
                </a:ext>
              </a:extLst>
            </p:cNvPr>
            <p:cNvSpPr>
              <a:spLocks noChangeArrowheads="1"/>
            </p:cNvSpPr>
            <p:nvPr/>
          </p:nvSpPr>
          <p:spPr bwMode="gray">
            <a:xfrm>
              <a:off x="455613" y="4241688"/>
              <a:ext cx="11277600" cy="2337171"/>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3" name="Freeform 5">
              <a:extLst>
                <a:ext uri="{FF2B5EF4-FFF2-40B4-BE49-F238E27FC236}">
                  <a16:creationId xmlns:a16="http://schemas.microsoft.com/office/drawing/2014/main" xmlns="" id="{23CFEB20-005D-4A2A-AC1D-E916C07475CB}"/>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4" name="Rectangle 13">
            <a:extLst>
              <a:ext uri="{FF2B5EF4-FFF2-40B4-BE49-F238E27FC236}">
                <a16:creationId xmlns:a16="http://schemas.microsoft.com/office/drawing/2014/main" xmlns="" id="{E74B988A-571A-44D6-8994-ACC244BC31E3}"/>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5" name="Date Placeholder 3">
            <a:extLst>
              <a:ext uri="{FF2B5EF4-FFF2-40B4-BE49-F238E27FC236}">
                <a16:creationId xmlns:a16="http://schemas.microsoft.com/office/drawing/2014/main" xmlns="" id="{5ED7F7B8-AAED-40A3-AE2A-E0B5FE14599B}"/>
              </a:ext>
            </a:extLst>
          </p:cNvPr>
          <p:cNvSpPr>
            <a:spLocks noGrp="1"/>
          </p:cNvSpPr>
          <p:nvPr>
            <p:ph type="dt" sz="half" idx="10"/>
          </p:nvPr>
        </p:nvSpPr>
        <p:spPr/>
        <p:txBody>
          <a:bodyPr/>
          <a:lstStyle>
            <a:lvl1pPr>
              <a:defRPr/>
            </a:lvl1pPr>
          </a:lstStyle>
          <a:p>
            <a:pPr>
              <a:defRPr/>
            </a:pPr>
            <a:fld id="{FF6AD210-F9D1-46D1-9F5D-CCCC698C48D0}" type="datetime1">
              <a:rPr lang="en-US"/>
              <a:pPr>
                <a:defRPr/>
              </a:pPr>
              <a:t>6/24/2021</a:t>
            </a:fld>
            <a:endParaRPr lang="en-US" dirty="0"/>
          </a:p>
        </p:txBody>
      </p:sp>
      <p:sp>
        <p:nvSpPr>
          <p:cNvPr id="16" name="Footer Placeholder 4">
            <a:extLst>
              <a:ext uri="{FF2B5EF4-FFF2-40B4-BE49-F238E27FC236}">
                <a16:creationId xmlns:a16="http://schemas.microsoft.com/office/drawing/2014/main" xmlns="" id="{A2F935D5-CA95-40D1-8704-DC2B9612C232}"/>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xmlns="" id="{B507BD7A-1579-409B-B134-A8270EB92064}"/>
              </a:ext>
            </a:extLst>
          </p:cNvPr>
          <p:cNvSpPr>
            <a:spLocks noGrp="1"/>
          </p:cNvSpPr>
          <p:nvPr>
            <p:ph type="sldNum" sz="quarter" idx="12"/>
          </p:nvPr>
        </p:nvSpPr>
        <p:spPr/>
        <p:txBody>
          <a:bodyPr/>
          <a:lstStyle>
            <a:lvl1pPr>
              <a:defRPr/>
            </a:lvl1pPr>
          </a:lstStyle>
          <a:p>
            <a:fld id="{1937F924-38FB-43FB-BDEF-5674A13ADC4D}" type="slidenum">
              <a:rPr lang="en-US" altLang="en-US"/>
              <a:pPr/>
              <a:t>‹#›</a:t>
            </a:fld>
            <a:endParaRPr lang="en-US" altLang="en-US"/>
          </a:p>
        </p:txBody>
      </p:sp>
    </p:spTree>
    <p:extLst>
      <p:ext uri="{BB962C8B-B14F-4D97-AF65-F5344CB8AC3E}">
        <p14:creationId xmlns:p14="http://schemas.microsoft.com/office/powerpoint/2010/main" val="2355846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48AEA25B-4FEC-44C7-ABDD-F711C449A097}"/>
              </a:ext>
            </a:extLst>
          </p:cNvPr>
          <p:cNvCxnSpPr/>
          <p:nvPr/>
        </p:nvCxnSpPr>
        <p:spPr>
          <a:xfrm>
            <a:off x="4403725" y="2570163"/>
            <a:ext cx="0" cy="3492500"/>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26928EA2-92B3-4E6B-B257-04F1E8DF5993}"/>
              </a:ext>
            </a:extLst>
          </p:cNvPr>
          <p:cNvCxnSpPr/>
          <p:nvPr/>
        </p:nvCxnSpPr>
        <p:spPr>
          <a:xfrm>
            <a:off x="7772400" y="2570163"/>
            <a:ext cx="0" cy="3492500"/>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6">
            <a:extLst>
              <a:ext uri="{FF2B5EF4-FFF2-40B4-BE49-F238E27FC236}">
                <a16:creationId xmlns:a16="http://schemas.microsoft.com/office/drawing/2014/main" xmlns="" id="{73983107-A0DF-4AB5-BAD6-E6A4A0D015B7}"/>
              </a:ext>
            </a:extLst>
          </p:cNvPr>
          <p:cNvSpPr>
            <a:spLocks noGrp="1"/>
          </p:cNvSpPr>
          <p:nvPr>
            <p:ph type="dt" sz="half" idx="18"/>
          </p:nvPr>
        </p:nvSpPr>
        <p:spPr/>
        <p:txBody>
          <a:bodyPr/>
          <a:lstStyle>
            <a:lvl1pPr>
              <a:defRPr/>
            </a:lvl1pPr>
          </a:lstStyle>
          <a:p>
            <a:pPr>
              <a:defRPr/>
            </a:pPr>
            <a:fld id="{53572246-A85B-43F7-830E-E4D3EB9BAAB5}" type="datetime1">
              <a:rPr lang="en-US"/>
              <a:pPr>
                <a:defRPr/>
              </a:pPr>
              <a:t>6/24/2021</a:t>
            </a:fld>
            <a:endParaRPr lang="en-US" dirty="0"/>
          </a:p>
        </p:txBody>
      </p:sp>
      <p:sp>
        <p:nvSpPr>
          <p:cNvPr id="12" name="Footer Placeholder 7">
            <a:extLst>
              <a:ext uri="{FF2B5EF4-FFF2-40B4-BE49-F238E27FC236}">
                <a16:creationId xmlns:a16="http://schemas.microsoft.com/office/drawing/2014/main" xmlns="" id="{9C4F9452-82B3-4FA6-ACDD-0285F457C00B}"/>
              </a:ext>
            </a:extLst>
          </p:cNvPr>
          <p:cNvSpPr>
            <a:spLocks noGrp="1"/>
          </p:cNvSpPr>
          <p:nvPr>
            <p:ph type="ftr" sz="quarter" idx="19"/>
          </p:nvPr>
        </p:nvSpPr>
        <p:spPr/>
        <p:txBody>
          <a:bodyPr/>
          <a:lstStyle>
            <a:lvl1pPr>
              <a:defRPr/>
            </a:lvl1pPr>
          </a:lstStyle>
          <a:p>
            <a:pPr>
              <a:defRPr/>
            </a:pPr>
            <a:endParaRPr lang="en-US"/>
          </a:p>
        </p:txBody>
      </p:sp>
      <p:sp>
        <p:nvSpPr>
          <p:cNvPr id="13" name="Slide Number Placeholder 8">
            <a:extLst>
              <a:ext uri="{FF2B5EF4-FFF2-40B4-BE49-F238E27FC236}">
                <a16:creationId xmlns:a16="http://schemas.microsoft.com/office/drawing/2014/main" xmlns="" id="{283879F7-F62E-4F87-900B-90E7F9C09BF8}"/>
              </a:ext>
            </a:extLst>
          </p:cNvPr>
          <p:cNvSpPr>
            <a:spLocks noGrp="1"/>
          </p:cNvSpPr>
          <p:nvPr>
            <p:ph type="sldNum" sz="quarter" idx="20"/>
          </p:nvPr>
        </p:nvSpPr>
        <p:spPr/>
        <p:txBody>
          <a:bodyPr/>
          <a:lstStyle>
            <a:lvl1pPr>
              <a:defRPr/>
            </a:lvl1pPr>
          </a:lstStyle>
          <a:p>
            <a:fld id="{1EB84F98-F04C-4288-9966-1BFA39574825}" type="slidenum">
              <a:rPr lang="en-US" altLang="en-US"/>
              <a:pPr/>
              <a:t>‹#›</a:t>
            </a:fld>
            <a:endParaRPr lang="en-US" altLang="en-US"/>
          </a:p>
        </p:txBody>
      </p:sp>
    </p:spTree>
    <p:extLst>
      <p:ext uri="{BB962C8B-B14F-4D97-AF65-F5344CB8AC3E}">
        <p14:creationId xmlns:p14="http://schemas.microsoft.com/office/powerpoint/2010/main" val="3034933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3A2A11CB-9236-4C90-A2BC-02834EEDB274}"/>
              </a:ext>
            </a:extLst>
          </p:cNvPr>
          <p:cNvCxnSpPr/>
          <p:nvPr/>
        </p:nvCxnSpPr>
        <p:spPr>
          <a:xfrm>
            <a:off x="4387850" y="2603500"/>
            <a:ext cx="0" cy="35179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484D8F6E-C511-4BCF-992A-A9E1843B970C}"/>
              </a:ext>
            </a:extLst>
          </p:cNvPr>
          <p:cNvCxnSpPr/>
          <p:nvPr/>
        </p:nvCxnSpPr>
        <p:spPr>
          <a:xfrm>
            <a:off x="7802563"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2" name="Text Placeholder 3"/>
          <p:cNvSpPr>
            <a:spLocks noGrp="1"/>
          </p:cNvSpPr>
          <p:nvPr>
            <p:ph type="body" sz="half" idx="18"/>
          </p:nvPr>
        </p:nvSpPr>
        <p:spPr>
          <a:xfrm>
            <a:off x="1154953" y="5109107"/>
            <a:ext cx="3050437" cy="91794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3" name="Text Placeholder 3"/>
          <p:cNvSpPr>
            <a:spLocks noGrp="1"/>
          </p:cNvSpPr>
          <p:nvPr>
            <p:ph type="body" sz="half" idx="19"/>
          </p:nvPr>
        </p:nvSpPr>
        <p:spPr>
          <a:xfrm>
            <a:off x="4568865" y="5184002"/>
            <a:ext cx="3050438" cy="84305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20"/>
          </p:nvPr>
        </p:nvSpPr>
        <p:spPr>
          <a:xfrm>
            <a:off x="7983434" y="5184001"/>
            <a:ext cx="3050437" cy="843054"/>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6">
            <a:extLst>
              <a:ext uri="{FF2B5EF4-FFF2-40B4-BE49-F238E27FC236}">
                <a16:creationId xmlns:a16="http://schemas.microsoft.com/office/drawing/2014/main" xmlns="" id="{B7CA894C-CAF4-499E-8CC8-4210BFE69030}"/>
              </a:ext>
            </a:extLst>
          </p:cNvPr>
          <p:cNvSpPr>
            <a:spLocks noGrp="1"/>
          </p:cNvSpPr>
          <p:nvPr>
            <p:ph type="dt" sz="half" idx="23"/>
          </p:nvPr>
        </p:nvSpPr>
        <p:spPr/>
        <p:txBody>
          <a:bodyPr/>
          <a:lstStyle>
            <a:lvl1pPr>
              <a:defRPr/>
            </a:lvl1pPr>
          </a:lstStyle>
          <a:p>
            <a:pPr>
              <a:defRPr/>
            </a:pPr>
            <a:fld id="{2B8225F2-862A-4898-9D47-1172B14DB657}" type="datetime1">
              <a:rPr lang="en-US"/>
              <a:pPr>
                <a:defRPr/>
              </a:pPr>
              <a:t>6/24/2021</a:t>
            </a:fld>
            <a:endParaRPr lang="en-US" dirty="0"/>
          </a:p>
        </p:txBody>
      </p:sp>
      <p:sp>
        <p:nvSpPr>
          <p:cNvPr id="16" name="Footer Placeholder 7">
            <a:extLst>
              <a:ext uri="{FF2B5EF4-FFF2-40B4-BE49-F238E27FC236}">
                <a16:creationId xmlns:a16="http://schemas.microsoft.com/office/drawing/2014/main" xmlns="" id="{FA2FC767-A816-4546-8007-AA082475E3A8}"/>
              </a:ext>
            </a:extLst>
          </p:cNvPr>
          <p:cNvSpPr>
            <a:spLocks noGrp="1"/>
          </p:cNvSpPr>
          <p:nvPr>
            <p:ph type="ftr" sz="quarter" idx="24"/>
          </p:nvPr>
        </p:nvSpPr>
        <p:spPr/>
        <p:txBody>
          <a:bodyPr/>
          <a:lstStyle>
            <a:lvl1pPr>
              <a:defRPr/>
            </a:lvl1pPr>
          </a:lstStyle>
          <a:p>
            <a:pPr>
              <a:defRPr/>
            </a:pPr>
            <a:endParaRPr lang="en-US"/>
          </a:p>
        </p:txBody>
      </p:sp>
      <p:sp>
        <p:nvSpPr>
          <p:cNvPr id="17" name="Slide Number Placeholder 8">
            <a:extLst>
              <a:ext uri="{FF2B5EF4-FFF2-40B4-BE49-F238E27FC236}">
                <a16:creationId xmlns:a16="http://schemas.microsoft.com/office/drawing/2014/main" xmlns="" id="{15A2C0DE-1A5C-43CC-BCE7-049E373DAD81}"/>
              </a:ext>
            </a:extLst>
          </p:cNvPr>
          <p:cNvSpPr>
            <a:spLocks noGrp="1"/>
          </p:cNvSpPr>
          <p:nvPr>
            <p:ph type="sldNum" sz="quarter" idx="25"/>
          </p:nvPr>
        </p:nvSpPr>
        <p:spPr/>
        <p:txBody>
          <a:bodyPr/>
          <a:lstStyle>
            <a:lvl1pPr>
              <a:defRPr/>
            </a:lvl1pPr>
          </a:lstStyle>
          <a:p>
            <a:fld id="{9BD94CBB-113A-4DE3-921B-3BC102CA4535}" type="slidenum">
              <a:rPr lang="en-US" altLang="en-US"/>
              <a:pPr/>
              <a:t>‹#›</a:t>
            </a:fld>
            <a:endParaRPr lang="en-US" altLang="en-US"/>
          </a:p>
        </p:txBody>
      </p:sp>
    </p:spTree>
    <p:extLst>
      <p:ext uri="{BB962C8B-B14F-4D97-AF65-F5344CB8AC3E}">
        <p14:creationId xmlns:p14="http://schemas.microsoft.com/office/powerpoint/2010/main" val="1377780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6083BA5-BE89-4066-9B51-8975A61C2F75}"/>
              </a:ext>
            </a:extLst>
          </p:cNvPr>
          <p:cNvSpPr>
            <a:spLocks noGrp="1"/>
          </p:cNvSpPr>
          <p:nvPr>
            <p:ph type="dt" sz="half" idx="10"/>
          </p:nvPr>
        </p:nvSpPr>
        <p:spPr/>
        <p:txBody>
          <a:bodyPr/>
          <a:lstStyle>
            <a:lvl1pPr>
              <a:defRPr/>
            </a:lvl1pPr>
          </a:lstStyle>
          <a:p>
            <a:pPr>
              <a:defRPr/>
            </a:pPr>
            <a:fld id="{A61D1E1E-3848-498E-9DAC-0B4CD4AC3F70}" type="datetime1">
              <a:rPr lang="en-US"/>
              <a:pPr>
                <a:defRPr/>
              </a:pPr>
              <a:t>6/24/2021</a:t>
            </a:fld>
            <a:endParaRPr lang="en-US" dirty="0"/>
          </a:p>
        </p:txBody>
      </p:sp>
      <p:sp>
        <p:nvSpPr>
          <p:cNvPr id="5" name="Footer Placeholder 4">
            <a:extLst>
              <a:ext uri="{FF2B5EF4-FFF2-40B4-BE49-F238E27FC236}">
                <a16:creationId xmlns:a16="http://schemas.microsoft.com/office/drawing/2014/main" xmlns="" id="{50F00128-E194-464A-8B2B-1554CC70AAD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D7C4C2E7-8B1C-4C23-AF64-9B819C6E9DDE}"/>
              </a:ext>
            </a:extLst>
          </p:cNvPr>
          <p:cNvSpPr>
            <a:spLocks noGrp="1"/>
          </p:cNvSpPr>
          <p:nvPr>
            <p:ph type="sldNum" sz="quarter" idx="12"/>
          </p:nvPr>
        </p:nvSpPr>
        <p:spPr/>
        <p:txBody>
          <a:bodyPr/>
          <a:lstStyle>
            <a:lvl1pPr>
              <a:defRPr/>
            </a:lvl1pPr>
          </a:lstStyle>
          <a:p>
            <a:fld id="{DB61B9EE-E9A1-4DBD-954D-5F55B18469B3}" type="slidenum">
              <a:rPr lang="en-US" altLang="en-US"/>
              <a:pPr/>
              <a:t>‹#›</a:t>
            </a:fld>
            <a:endParaRPr lang="en-US" altLang="en-US"/>
          </a:p>
        </p:txBody>
      </p:sp>
    </p:spTree>
    <p:extLst>
      <p:ext uri="{BB962C8B-B14F-4D97-AF65-F5344CB8AC3E}">
        <p14:creationId xmlns:p14="http://schemas.microsoft.com/office/powerpoint/2010/main" val="1497446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18">
            <a:extLst>
              <a:ext uri="{FF2B5EF4-FFF2-40B4-BE49-F238E27FC236}">
                <a16:creationId xmlns:a16="http://schemas.microsoft.com/office/drawing/2014/main" xmlns="" id="{70E3B033-66DB-4EBE-81E6-62CCE19FDBAF}"/>
              </a:ext>
            </a:extLst>
          </p:cNvPr>
          <p:cNvGrpSpPr>
            <a:grpSpLocks/>
          </p:cNvGrpSpPr>
          <p:nvPr/>
        </p:nvGrpSpPr>
        <p:grpSpPr bwMode="auto">
          <a:xfrm>
            <a:off x="0" y="-1588"/>
            <a:ext cx="12192000" cy="6865938"/>
            <a:chOff x="0" y="-2373"/>
            <a:chExt cx="12192000" cy="6867027"/>
          </a:xfrm>
        </p:grpSpPr>
        <p:sp>
          <p:nvSpPr>
            <p:cNvPr id="5" name="Rectangle 4">
              <a:extLst>
                <a:ext uri="{FF2B5EF4-FFF2-40B4-BE49-F238E27FC236}">
                  <a16:creationId xmlns:a16="http://schemas.microsoft.com/office/drawing/2014/main" xmlns="" id="{D168BAA3-2117-404B-A7F2-B6D5826771D0}"/>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val 5">
              <a:extLst>
                <a:ext uri="{FF2B5EF4-FFF2-40B4-BE49-F238E27FC236}">
                  <a16:creationId xmlns:a16="http://schemas.microsoft.com/office/drawing/2014/main" xmlns="" id="{74AB388E-B117-4988-9888-0E7F03AE6201}"/>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Oval 6">
              <a:extLst>
                <a:ext uri="{FF2B5EF4-FFF2-40B4-BE49-F238E27FC236}">
                  <a16:creationId xmlns:a16="http://schemas.microsoft.com/office/drawing/2014/main" xmlns="" id="{4E3D4A8A-F656-4813-A93D-C7CA67FDA57F}"/>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C12EC923-A058-47B7-AF86-5004F31B2385}"/>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36039166-E6F4-4416-9018-45E691AE860A}"/>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6D132F1A-913F-4D8C-91AB-D5AA623EE57D}"/>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a:extLst>
                <a:ext uri="{FF2B5EF4-FFF2-40B4-BE49-F238E27FC236}">
                  <a16:creationId xmlns:a16="http://schemas.microsoft.com/office/drawing/2014/main" xmlns="" id="{2AB758DE-F1B9-4ED6-B0A1-C5199D832417}"/>
                </a:ext>
              </a:extLst>
            </p:cNvPr>
            <p:cNvSpPr>
              <a:spLocks noChangeArrowheads="1"/>
            </p:cNvSpPr>
            <p:nvPr/>
          </p:nvSpPr>
          <p:spPr bwMode="gray">
            <a:xfrm rot="5101749">
              <a:off x="6293383" y="4577532"/>
              <a:ext cx="3300935" cy="441325"/>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2" name="Rectangle 11">
              <a:extLst>
                <a:ext uri="{FF2B5EF4-FFF2-40B4-BE49-F238E27FC236}">
                  <a16:creationId xmlns:a16="http://schemas.microsoft.com/office/drawing/2014/main" xmlns="" id="{B3F0E569-0D7F-444C-BAA4-D9D9D34787E7}"/>
                </a:ext>
              </a:extLst>
            </p:cNvPr>
            <p:cNvSpPr/>
            <p:nvPr/>
          </p:nvSpPr>
          <p:spPr>
            <a:xfrm>
              <a:off x="414338" y="402504"/>
              <a:ext cx="6511925"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DCCCDD7E-CD0C-4E5D-91CB-D8EBBDD6B94F}"/>
                </a:ext>
              </a:extLst>
            </p:cNvPr>
            <p:cNvSpPr>
              <a:spLocks noChangeArrowheads="1"/>
            </p:cNvSpPr>
            <p:nvPr/>
          </p:nvSpPr>
          <p:spPr bwMode="gray">
            <a:xfrm rot="5400000">
              <a:off x="4448489" y="2802490"/>
              <a:ext cx="6054098" cy="1254125"/>
            </a:xfrm>
            <a:custGeom>
              <a:avLst/>
              <a:gdLst>
                <a:gd name="T0" fmla="*/ 0 w 10000"/>
                <a:gd name="T1" fmla="*/ 0 h 8000"/>
                <a:gd name="T2" fmla="*/ 10000 w 10000"/>
                <a:gd name="T3" fmla="*/ 8000 h 8000"/>
              </a:gdLst>
              <a:ahLst/>
              <a:cxnLst/>
              <a:rect l="T0" t="T1" r="T2" b="T3"/>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4" name="Freeform 5">
              <a:extLst>
                <a:ext uri="{FF2B5EF4-FFF2-40B4-BE49-F238E27FC236}">
                  <a16:creationId xmlns:a16="http://schemas.microsoft.com/office/drawing/2014/main" xmlns="" id="{D56F740A-38DE-415D-94BB-A2CEFF0BDE50}"/>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5" name="Rectangle 14">
            <a:extLst>
              <a:ext uri="{FF2B5EF4-FFF2-40B4-BE49-F238E27FC236}">
                <a16:creationId xmlns:a16="http://schemas.microsoft.com/office/drawing/2014/main" xmlns="" id="{166416F1-2CAE-4050-981E-F94C11C50F39}"/>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76756" y="1278468"/>
            <a:ext cx="1413933" cy="4748589"/>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xmlns="" id="{D842BFB4-3DCC-463F-862F-8FA606C9864C}"/>
              </a:ext>
            </a:extLst>
          </p:cNvPr>
          <p:cNvSpPr>
            <a:spLocks noGrp="1"/>
          </p:cNvSpPr>
          <p:nvPr>
            <p:ph type="dt" sz="half" idx="10"/>
          </p:nvPr>
        </p:nvSpPr>
        <p:spPr/>
        <p:txBody>
          <a:bodyPr/>
          <a:lstStyle>
            <a:lvl1pPr>
              <a:defRPr/>
            </a:lvl1pPr>
          </a:lstStyle>
          <a:p>
            <a:pPr>
              <a:defRPr/>
            </a:pPr>
            <a:fld id="{F0F9C1CD-7C0D-4E03-B4B1-B23E47BBD3B4}" type="datetime1">
              <a:rPr lang="en-US"/>
              <a:pPr>
                <a:defRPr/>
              </a:pPr>
              <a:t>6/24/2021</a:t>
            </a:fld>
            <a:endParaRPr lang="en-US" dirty="0"/>
          </a:p>
        </p:txBody>
      </p:sp>
      <p:sp>
        <p:nvSpPr>
          <p:cNvPr id="17" name="Footer Placeholder 4">
            <a:extLst>
              <a:ext uri="{FF2B5EF4-FFF2-40B4-BE49-F238E27FC236}">
                <a16:creationId xmlns:a16="http://schemas.microsoft.com/office/drawing/2014/main" xmlns="" id="{35ECDA85-C51B-4B7C-888F-BE0B02BD3AA8}"/>
              </a:ext>
            </a:extLst>
          </p:cNvPr>
          <p:cNvSpPr>
            <a:spLocks noGrp="1"/>
          </p:cNvSpPr>
          <p:nvPr>
            <p:ph type="ftr" sz="quarter" idx="11"/>
          </p:nvPr>
        </p:nvSpPr>
        <p:spPr/>
        <p:txBody>
          <a:bodyPr/>
          <a:lstStyle>
            <a:lvl1pPr>
              <a:defRPr/>
            </a:lvl1pPr>
          </a:lstStyle>
          <a:p>
            <a:pPr>
              <a:defRPr/>
            </a:pPr>
            <a:endParaRPr lang="en-US"/>
          </a:p>
        </p:txBody>
      </p:sp>
      <p:sp>
        <p:nvSpPr>
          <p:cNvPr id="18" name="Slide Number Placeholder 5">
            <a:extLst>
              <a:ext uri="{FF2B5EF4-FFF2-40B4-BE49-F238E27FC236}">
                <a16:creationId xmlns:a16="http://schemas.microsoft.com/office/drawing/2014/main" xmlns="" id="{F60E4905-33F6-42A5-934E-95E7DC41CE25}"/>
              </a:ext>
            </a:extLst>
          </p:cNvPr>
          <p:cNvSpPr>
            <a:spLocks noGrp="1"/>
          </p:cNvSpPr>
          <p:nvPr>
            <p:ph type="sldNum" sz="quarter" idx="12"/>
          </p:nvPr>
        </p:nvSpPr>
        <p:spPr/>
        <p:txBody>
          <a:bodyPr/>
          <a:lstStyle>
            <a:lvl1pPr>
              <a:defRPr/>
            </a:lvl1pPr>
          </a:lstStyle>
          <a:p>
            <a:fld id="{D756E0B9-2324-4E40-8A19-02D5F2908DDD}" type="slidenum">
              <a:rPr lang="en-US" altLang="en-US"/>
              <a:pPr/>
              <a:t>‹#›</a:t>
            </a:fld>
            <a:endParaRPr lang="en-US" altLang="en-US"/>
          </a:p>
        </p:txBody>
      </p:sp>
    </p:spTree>
    <p:extLst>
      <p:ext uri="{BB962C8B-B14F-4D97-AF65-F5344CB8AC3E}">
        <p14:creationId xmlns:p14="http://schemas.microsoft.com/office/powerpoint/2010/main" val="44183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0217657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64073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44069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322769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1430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xmlns="" id="{9D6F7B11-3E70-4031-8179-C51A087DD7B6}"/>
              </a:ext>
            </a:extLst>
          </p:cNvPr>
          <p:cNvSpPr>
            <a:spLocks noGrp="1"/>
          </p:cNvSpPr>
          <p:nvPr>
            <p:ph type="dt" sz="half" idx="10"/>
          </p:nvPr>
        </p:nvSpPr>
        <p:spPr/>
        <p:txBody>
          <a:bodyPr/>
          <a:lstStyle>
            <a:lvl1pPr>
              <a:defRPr>
                <a:solidFill>
                  <a:schemeClr val="tx1"/>
                </a:solidFill>
              </a:defRPr>
            </a:lvl1pPr>
          </a:lstStyle>
          <a:p>
            <a:pPr>
              <a:defRPr/>
            </a:pPr>
            <a:fld id="{034C537E-A319-4856-BE88-023106D57238}" type="datetime1">
              <a:rPr lang="en-US"/>
              <a:pPr>
                <a:defRPr/>
              </a:pPr>
              <a:t>6/24/2021</a:t>
            </a:fld>
            <a:endParaRPr lang="en-US" dirty="0"/>
          </a:p>
        </p:txBody>
      </p:sp>
      <p:sp>
        <p:nvSpPr>
          <p:cNvPr id="6" name="Footer Placeholder 4">
            <a:extLst>
              <a:ext uri="{FF2B5EF4-FFF2-40B4-BE49-F238E27FC236}">
                <a16:creationId xmlns:a16="http://schemas.microsoft.com/office/drawing/2014/main" xmlns="" id="{1C7D208D-F39C-4825-8E6D-74E780D2EDE8}"/>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7" name="Slide Number Placeholder 5">
            <a:extLst>
              <a:ext uri="{FF2B5EF4-FFF2-40B4-BE49-F238E27FC236}">
                <a16:creationId xmlns:a16="http://schemas.microsoft.com/office/drawing/2014/main" xmlns="" id="{797524E4-BACA-48C1-A0F1-305E05C1564B}"/>
              </a:ext>
            </a:extLst>
          </p:cNvPr>
          <p:cNvSpPr>
            <a:spLocks noGrp="1"/>
          </p:cNvSpPr>
          <p:nvPr>
            <p:ph type="sldNum" sz="quarter" idx="12"/>
          </p:nvPr>
        </p:nvSpPr>
        <p:spPr/>
        <p:txBody>
          <a:bodyPr/>
          <a:lstStyle>
            <a:lvl1pPr>
              <a:defRPr smtClean="0"/>
            </a:lvl1pPr>
          </a:lstStyle>
          <a:p>
            <a:pPr>
              <a:defRPr/>
            </a:pPr>
            <a:fld id="{26ADA522-CDAC-4C3C-9FEF-9806445CC896}" type="slidenum">
              <a:rPr lang="en-US" altLang="en-US"/>
              <a:pPr>
                <a:defRPr/>
              </a:pPr>
              <a:t>‹#›</a:t>
            </a:fld>
            <a:endParaRPr lang="en-US" altLang="en-US"/>
          </a:p>
        </p:txBody>
      </p:sp>
    </p:spTree>
    <p:extLst>
      <p:ext uri="{BB962C8B-B14F-4D97-AF65-F5344CB8AC3E}">
        <p14:creationId xmlns:p14="http://schemas.microsoft.com/office/powerpoint/2010/main" val="40613986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84137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9279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7919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90826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21741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334870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43898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82628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95186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29032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xmlns="" id="{A1D6889E-F399-4423-960E-84F9C9DC1131}"/>
              </a:ext>
            </a:extLst>
          </p:cNvPr>
          <p:cNvSpPr>
            <a:spLocks noGrp="1"/>
          </p:cNvSpPr>
          <p:nvPr>
            <p:ph type="dt" sz="half" idx="10"/>
          </p:nvPr>
        </p:nvSpPr>
        <p:spPr/>
        <p:txBody>
          <a:bodyPr/>
          <a:lstStyle>
            <a:lvl1pPr>
              <a:defRPr>
                <a:solidFill>
                  <a:schemeClr val="tx1"/>
                </a:solidFill>
              </a:defRPr>
            </a:lvl1pPr>
          </a:lstStyle>
          <a:p>
            <a:pPr>
              <a:defRPr/>
            </a:pPr>
            <a:fld id="{8A9787D0-DDCE-408F-BDD4-8CA2E12975BD}" type="datetime1">
              <a:rPr lang="en-US"/>
              <a:pPr>
                <a:defRPr/>
              </a:pPr>
              <a:t>6/24/2021</a:t>
            </a:fld>
            <a:endParaRPr lang="en-US" dirty="0"/>
          </a:p>
        </p:txBody>
      </p:sp>
      <p:sp>
        <p:nvSpPr>
          <p:cNvPr id="8" name="Footer Placeholder 4">
            <a:extLst>
              <a:ext uri="{FF2B5EF4-FFF2-40B4-BE49-F238E27FC236}">
                <a16:creationId xmlns:a16="http://schemas.microsoft.com/office/drawing/2014/main" xmlns="" id="{63EA69FF-CD69-45DF-9A25-C525E51C1E1C}"/>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9" name="Slide Number Placeholder 5">
            <a:extLst>
              <a:ext uri="{FF2B5EF4-FFF2-40B4-BE49-F238E27FC236}">
                <a16:creationId xmlns:a16="http://schemas.microsoft.com/office/drawing/2014/main" xmlns="" id="{AC12EA4F-F37C-4C4E-ABAB-CE00FFF2C3F2}"/>
              </a:ext>
            </a:extLst>
          </p:cNvPr>
          <p:cNvSpPr>
            <a:spLocks noGrp="1"/>
          </p:cNvSpPr>
          <p:nvPr>
            <p:ph type="sldNum" sz="quarter" idx="12"/>
          </p:nvPr>
        </p:nvSpPr>
        <p:spPr/>
        <p:txBody>
          <a:bodyPr/>
          <a:lstStyle>
            <a:lvl1pPr>
              <a:defRPr smtClean="0"/>
            </a:lvl1pPr>
          </a:lstStyle>
          <a:p>
            <a:pPr>
              <a:defRPr/>
            </a:pPr>
            <a:fld id="{82E883CE-3DCE-47F4-BDD6-83148B886777}" type="slidenum">
              <a:rPr lang="en-US" altLang="en-US"/>
              <a:pPr>
                <a:defRPr/>
              </a:pPr>
              <a:t>‹#›</a:t>
            </a:fld>
            <a:endParaRPr lang="en-US" altLang="en-US"/>
          </a:p>
        </p:txBody>
      </p:sp>
    </p:spTree>
    <p:extLst>
      <p:ext uri="{BB962C8B-B14F-4D97-AF65-F5344CB8AC3E}">
        <p14:creationId xmlns:p14="http://schemas.microsoft.com/office/powerpoint/2010/main" val="19513509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985092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8279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xmlns="" id="{4C21833E-6933-42D2-9ABD-5994ECDB3284}"/>
              </a:ext>
            </a:extLst>
          </p:cNvPr>
          <p:cNvSpPr>
            <a:spLocks noGrp="1"/>
          </p:cNvSpPr>
          <p:nvPr>
            <p:ph type="dt" sz="half" idx="10"/>
          </p:nvPr>
        </p:nvSpPr>
        <p:spPr/>
        <p:txBody>
          <a:bodyPr/>
          <a:lstStyle>
            <a:lvl1pPr>
              <a:defRPr>
                <a:solidFill>
                  <a:schemeClr val="tx1"/>
                </a:solidFill>
              </a:defRPr>
            </a:lvl1pPr>
          </a:lstStyle>
          <a:p>
            <a:pPr>
              <a:defRPr/>
            </a:pPr>
            <a:fld id="{143E6794-F1F0-4F12-A5C7-957EE92B4CAC}" type="datetime1">
              <a:rPr lang="en-US"/>
              <a:pPr>
                <a:defRPr/>
              </a:pPr>
              <a:t>6/24/2021</a:t>
            </a:fld>
            <a:endParaRPr lang="en-US" dirty="0"/>
          </a:p>
        </p:txBody>
      </p:sp>
      <p:sp>
        <p:nvSpPr>
          <p:cNvPr id="4" name="Footer Placeholder 4">
            <a:extLst>
              <a:ext uri="{FF2B5EF4-FFF2-40B4-BE49-F238E27FC236}">
                <a16:creationId xmlns:a16="http://schemas.microsoft.com/office/drawing/2014/main" xmlns="" id="{A4BD68DD-E1F1-4DCF-8CF7-E978B47FF78D}"/>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5" name="Slide Number Placeholder 5">
            <a:extLst>
              <a:ext uri="{FF2B5EF4-FFF2-40B4-BE49-F238E27FC236}">
                <a16:creationId xmlns:a16="http://schemas.microsoft.com/office/drawing/2014/main" xmlns="" id="{2BAEC390-1EDB-43CE-BC10-107B35A4C9B5}"/>
              </a:ext>
            </a:extLst>
          </p:cNvPr>
          <p:cNvSpPr>
            <a:spLocks noGrp="1"/>
          </p:cNvSpPr>
          <p:nvPr>
            <p:ph type="sldNum" sz="quarter" idx="12"/>
          </p:nvPr>
        </p:nvSpPr>
        <p:spPr/>
        <p:txBody>
          <a:bodyPr/>
          <a:lstStyle>
            <a:lvl1pPr>
              <a:defRPr smtClean="0"/>
            </a:lvl1pPr>
          </a:lstStyle>
          <a:p>
            <a:pPr>
              <a:defRPr/>
            </a:pPr>
            <a:fld id="{F426F718-9D3A-4FB6-87F9-40C650672C36}" type="slidenum">
              <a:rPr lang="en-US" altLang="en-US"/>
              <a:pPr>
                <a:defRPr/>
              </a:pPr>
              <a:t>‹#›</a:t>
            </a:fld>
            <a:endParaRPr lang="en-US" altLang="en-US"/>
          </a:p>
        </p:txBody>
      </p:sp>
    </p:spTree>
    <p:extLst>
      <p:ext uri="{BB962C8B-B14F-4D97-AF65-F5344CB8AC3E}">
        <p14:creationId xmlns:p14="http://schemas.microsoft.com/office/powerpoint/2010/main" val="95301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09AABB3-78E7-4D80-8B43-D1D19EB86956}"/>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Date Placeholder 1">
            <a:extLst>
              <a:ext uri="{FF2B5EF4-FFF2-40B4-BE49-F238E27FC236}">
                <a16:creationId xmlns:a16="http://schemas.microsoft.com/office/drawing/2014/main" xmlns="" id="{3C811FF4-B997-4F93-A139-D90735B1B6E7}"/>
              </a:ext>
            </a:extLst>
          </p:cNvPr>
          <p:cNvSpPr>
            <a:spLocks noGrp="1"/>
          </p:cNvSpPr>
          <p:nvPr>
            <p:ph type="dt" sz="half" idx="10"/>
          </p:nvPr>
        </p:nvSpPr>
        <p:spPr/>
        <p:txBody>
          <a:bodyPr/>
          <a:lstStyle>
            <a:lvl1pPr>
              <a:defRPr>
                <a:solidFill>
                  <a:schemeClr val="tx1"/>
                </a:solidFill>
              </a:defRPr>
            </a:lvl1pPr>
          </a:lstStyle>
          <a:p>
            <a:pPr>
              <a:defRPr/>
            </a:pPr>
            <a:fld id="{3386C47A-A618-4F5E-84F9-18CCC782F306}" type="datetime1">
              <a:rPr lang="en-US"/>
              <a:pPr>
                <a:defRPr/>
              </a:pPr>
              <a:t>6/24/2021</a:t>
            </a:fld>
            <a:endParaRPr lang="en-US" dirty="0"/>
          </a:p>
        </p:txBody>
      </p:sp>
      <p:sp>
        <p:nvSpPr>
          <p:cNvPr id="4" name="Footer Placeholder 2">
            <a:extLst>
              <a:ext uri="{FF2B5EF4-FFF2-40B4-BE49-F238E27FC236}">
                <a16:creationId xmlns:a16="http://schemas.microsoft.com/office/drawing/2014/main" xmlns="" id="{E6159189-D2C3-4B6F-AB25-9540FE7895CB}"/>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5" name="Slide Number Placeholder 3">
            <a:extLst>
              <a:ext uri="{FF2B5EF4-FFF2-40B4-BE49-F238E27FC236}">
                <a16:creationId xmlns:a16="http://schemas.microsoft.com/office/drawing/2014/main" xmlns="" id="{1939E459-75C0-4461-AC70-9D9F5A051928}"/>
              </a:ext>
            </a:extLst>
          </p:cNvPr>
          <p:cNvSpPr>
            <a:spLocks noGrp="1"/>
          </p:cNvSpPr>
          <p:nvPr>
            <p:ph type="sldNum" sz="quarter" idx="12"/>
          </p:nvPr>
        </p:nvSpPr>
        <p:spPr/>
        <p:txBody>
          <a:bodyPr/>
          <a:lstStyle>
            <a:lvl1pPr>
              <a:defRPr smtClean="0"/>
            </a:lvl1pPr>
          </a:lstStyle>
          <a:p>
            <a:pPr>
              <a:defRPr/>
            </a:pPr>
            <a:fld id="{F612AFDE-FEA0-40D1-B8C8-9E8BBA39497E}" type="slidenum">
              <a:rPr lang="en-US" altLang="en-US"/>
              <a:pPr>
                <a:defRPr/>
              </a:pPr>
              <a:t>‹#›</a:t>
            </a:fld>
            <a:endParaRPr lang="en-US" altLang="en-US"/>
          </a:p>
        </p:txBody>
      </p:sp>
    </p:spTree>
    <p:extLst>
      <p:ext uri="{BB962C8B-B14F-4D97-AF65-F5344CB8AC3E}">
        <p14:creationId xmlns:p14="http://schemas.microsoft.com/office/powerpoint/2010/main" val="285395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13">
            <a:extLst>
              <a:ext uri="{FF2B5EF4-FFF2-40B4-BE49-F238E27FC236}">
                <a16:creationId xmlns:a16="http://schemas.microsoft.com/office/drawing/2014/main" xmlns="" id="{0EC44BE5-2F6E-40E6-8D1D-A533A740FA01}"/>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6AA2594C-75B0-4419-B431-1BF6151F7156}"/>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48EDF70D-1C76-419C-B4E1-DD5AA8D4AFD3}"/>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47E09D6F-44A9-414E-A3F9-EEAE84785E66}"/>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9B8F0BAF-83DC-498A-BF43-BE2DF6A1E103}"/>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300D2B81-37D2-4786-8647-301C72809DCB}"/>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9CEEDEF0-EB84-441B-949D-962351FA989C}"/>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89961122-B215-4070-B5AA-B42544A3DBBE}"/>
                </a:ext>
              </a:extLst>
            </p:cNvPr>
            <p:cNvSpPr/>
            <p:nvPr/>
          </p:nvSpPr>
          <p:spPr>
            <a:xfrm>
              <a:off x="5713413" y="402504"/>
              <a:ext cx="6054725"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A6C1037E-A001-4E52-A624-4DAC732013E0}"/>
                </a:ext>
              </a:extLst>
            </p:cNvPr>
            <p:cNvSpPr>
              <a:spLocks noChangeArrowheads="1"/>
            </p:cNvSpPr>
            <p:nvPr/>
          </p:nvSpPr>
          <p:spPr bwMode="gray">
            <a:xfrm rot="-5677511">
              <a:off x="3140607" y="1825959"/>
              <a:ext cx="3299348" cy="439737"/>
            </a:xfrm>
            <a:custGeom>
              <a:avLst/>
              <a:gdLst>
                <a:gd name="T0" fmla="*/ 28044 w 10000"/>
                <a:gd name="T1" fmla="*/ 210435 h 5291"/>
                <a:gd name="T2" fmla="*/ 3285491 w 10000"/>
                <a:gd name="T3" fmla="*/ 439737 h 5291"/>
                <a:gd name="T4" fmla="*/ 3299348 w 10000"/>
                <a:gd name="T5" fmla="*/ 0 h 5291"/>
                <a:gd name="T6" fmla="*/ 3189480 w 10000"/>
                <a:gd name="T7" fmla="*/ 16955 h 5291"/>
                <a:gd name="T8" fmla="*/ 3079611 w 10000"/>
                <a:gd name="T9" fmla="*/ 33244 h 5291"/>
                <a:gd name="T10" fmla="*/ 2969743 w 10000"/>
                <a:gd name="T11" fmla="*/ 49035 h 5291"/>
                <a:gd name="T12" fmla="*/ 2859545 w 10000"/>
                <a:gd name="T13" fmla="*/ 62582 h 5291"/>
                <a:gd name="T14" fmla="*/ 2749347 w 10000"/>
                <a:gd name="T15" fmla="*/ 76212 h 5291"/>
                <a:gd name="T16" fmla="*/ 2639148 w 10000"/>
                <a:gd name="T17" fmla="*/ 89011 h 5291"/>
                <a:gd name="T18" fmla="*/ 2530270 w 10000"/>
                <a:gd name="T19" fmla="*/ 99899 h 5291"/>
                <a:gd name="T20" fmla="*/ 2419412 w 10000"/>
                <a:gd name="T21" fmla="*/ 110121 h 5291"/>
                <a:gd name="T22" fmla="*/ 2309544 w 10000"/>
                <a:gd name="T23" fmla="*/ 119679 h 5291"/>
                <a:gd name="T24" fmla="*/ 2201655 w 10000"/>
                <a:gd name="T25" fmla="*/ 127824 h 5291"/>
                <a:gd name="T26" fmla="*/ 2091787 w 10000"/>
                <a:gd name="T27" fmla="*/ 135969 h 5291"/>
                <a:gd name="T28" fmla="*/ 1983898 w 10000"/>
                <a:gd name="T29" fmla="*/ 142867 h 5291"/>
                <a:gd name="T30" fmla="*/ 1876009 w 10000"/>
                <a:gd name="T31" fmla="*/ 148269 h 5291"/>
                <a:gd name="T32" fmla="*/ 1768121 w 10000"/>
                <a:gd name="T33" fmla="*/ 153754 h 5291"/>
                <a:gd name="T34" fmla="*/ 1661552 w 10000"/>
                <a:gd name="T35" fmla="*/ 158408 h 5291"/>
                <a:gd name="T36" fmla="*/ 1556302 w 10000"/>
                <a:gd name="T37" fmla="*/ 161899 h 5291"/>
                <a:gd name="T38" fmla="*/ 1450393 w 10000"/>
                <a:gd name="T39" fmla="*/ 164559 h 5291"/>
                <a:gd name="T40" fmla="*/ 1345804 w 10000"/>
                <a:gd name="T41" fmla="*/ 167301 h 5291"/>
                <a:gd name="T42" fmla="*/ 1242534 w 10000"/>
                <a:gd name="T43" fmla="*/ 168631 h 5291"/>
                <a:gd name="T44" fmla="*/ 1139595 w 10000"/>
                <a:gd name="T45" fmla="*/ 170044 h 5291"/>
                <a:gd name="T46" fmla="*/ 1037645 w 10000"/>
                <a:gd name="T47" fmla="*/ 170626 h 5291"/>
                <a:gd name="T48" fmla="*/ 936685 w 10000"/>
                <a:gd name="T49" fmla="*/ 170044 h 5291"/>
                <a:gd name="T50" fmla="*/ 837045 w 10000"/>
                <a:gd name="T51" fmla="*/ 170044 h 5291"/>
                <a:gd name="T52" fmla="*/ 738394 w 10000"/>
                <a:gd name="T53" fmla="*/ 168631 h 5291"/>
                <a:gd name="T54" fmla="*/ 641063 w 10000"/>
                <a:gd name="T55" fmla="*/ 166553 h 5291"/>
                <a:gd name="T56" fmla="*/ 545382 w 10000"/>
                <a:gd name="T57" fmla="*/ 164559 h 5291"/>
                <a:gd name="T58" fmla="*/ 451351 w 10000"/>
                <a:gd name="T59" fmla="*/ 162481 h 5291"/>
                <a:gd name="T60" fmla="*/ 357979 w 10000"/>
                <a:gd name="T61" fmla="*/ 159156 h 5291"/>
                <a:gd name="T62" fmla="*/ 265927 w 10000"/>
                <a:gd name="T63" fmla="*/ 155666 h 5291"/>
                <a:gd name="T64" fmla="*/ 175855 w 10000"/>
                <a:gd name="T65" fmla="*/ 152341 h 5291"/>
                <a:gd name="T66" fmla="*/ 0 w 10000"/>
                <a:gd name="T67" fmla="*/ 143449 h 5291"/>
                <a:gd name="T68" fmla="*/ 28044 w 10000"/>
                <a:gd name="T69" fmla="*/ 210435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A186979D-4D02-4910-9916-DB030FAC5649}"/>
                </a:ext>
              </a:extLst>
            </p:cNvPr>
            <p:cNvSpPr>
              <a:spLocks noChangeArrowheads="1"/>
            </p:cNvSpPr>
            <p:nvPr/>
          </p:nvSpPr>
          <p:spPr bwMode="gray">
            <a:xfrm rot="-5400000">
              <a:off x="2229164" y="2802490"/>
              <a:ext cx="6054098" cy="1254125"/>
            </a:xfrm>
            <a:custGeom>
              <a:avLst/>
              <a:gdLst>
                <a:gd name="T0" fmla="*/ 0 w 10000"/>
                <a:gd name="T1" fmla="*/ 0 h 8000"/>
                <a:gd name="T2" fmla="*/ 0 w 10000"/>
                <a:gd name="T3" fmla="*/ 1249422 h 8000"/>
                <a:gd name="T4" fmla="*/ 6054098 w 10000"/>
                <a:gd name="T5" fmla="*/ 1254125 h 8000"/>
                <a:gd name="T6" fmla="*/ 6054098 w 10000"/>
                <a:gd name="T7" fmla="*/ 1097 h 8000"/>
                <a:gd name="T8" fmla="*/ 5916670 w 10000"/>
                <a:gd name="T9" fmla="*/ 24455 h 8000"/>
                <a:gd name="T10" fmla="*/ 5779847 w 10000"/>
                <a:gd name="T11" fmla="*/ 46716 h 8000"/>
                <a:gd name="T12" fmla="*/ 5642419 w 10000"/>
                <a:gd name="T13" fmla="*/ 68507 h 8000"/>
                <a:gd name="T14" fmla="*/ 5504386 w 10000"/>
                <a:gd name="T15" fmla="*/ 87162 h 8000"/>
                <a:gd name="T16" fmla="*/ 5366958 w 10000"/>
                <a:gd name="T17" fmla="*/ 105974 h 8000"/>
                <a:gd name="T18" fmla="*/ 5228924 w 10000"/>
                <a:gd name="T19" fmla="*/ 123531 h 8000"/>
                <a:gd name="T20" fmla="*/ 5092707 w 10000"/>
                <a:gd name="T21" fmla="*/ 138581 h 8000"/>
                <a:gd name="T22" fmla="*/ 4954674 w 10000"/>
                <a:gd name="T23" fmla="*/ 152846 h 8000"/>
                <a:gd name="T24" fmla="*/ 4817246 w 10000"/>
                <a:gd name="T25" fmla="*/ 165858 h 8000"/>
                <a:gd name="T26" fmla="*/ 4682239 w 10000"/>
                <a:gd name="T27" fmla="*/ 177145 h 8000"/>
                <a:gd name="T28" fmla="*/ 4545417 w 10000"/>
                <a:gd name="T29" fmla="*/ 188432 h 8000"/>
                <a:gd name="T30" fmla="*/ 4410410 w 10000"/>
                <a:gd name="T31" fmla="*/ 197838 h 8000"/>
                <a:gd name="T32" fmla="*/ 4275404 w 10000"/>
                <a:gd name="T33" fmla="*/ 205206 h 8000"/>
                <a:gd name="T34" fmla="*/ 4141003 w 10000"/>
                <a:gd name="T35" fmla="*/ 212888 h 8000"/>
                <a:gd name="T36" fmla="*/ 4007813 w 10000"/>
                <a:gd name="T37" fmla="*/ 219315 h 8000"/>
                <a:gd name="T38" fmla="*/ 3875834 w 10000"/>
                <a:gd name="T39" fmla="*/ 223861 h 8000"/>
                <a:gd name="T40" fmla="*/ 3743854 w 10000"/>
                <a:gd name="T41" fmla="*/ 227780 h 8000"/>
                <a:gd name="T42" fmla="*/ 3613086 w 10000"/>
                <a:gd name="T43" fmla="*/ 231543 h 8000"/>
                <a:gd name="T44" fmla="*/ 3484133 w 10000"/>
                <a:gd name="T45" fmla="*/ 233267 h 8000"/>
                <a:gd name="T46" fmla="*/ 3355181 w 10000"/>
                <a:gd name="T47" fmla="*/ 235148 h 8000"/>
                <a:gd name="T48" fmla="*/ 3228045 w 10000"/>
                <a:gd name="T49" fmla="*/ 236089 h 8000"/>
                <a:gd name="T50" fmla="*/ 3102120 w 10000"/>
                <a:gd name="T51" fmla="*/ 235148 h 8000"/>
                <a:gd name="T52" fmla="*/ 2977405 w 10000"/>
                <a:gd name="T53" fmla="*/ 235148 h 8000"/>
                <a:gd name="T54" fmla="*/ 2853902 w 10000"/>
                <a:gd name="T55" fmla="*/ 233267 h 8000"/>
                <a:gd name="T56" fmla="*/ 2732820 w 10000"/>
                <a:gd name="T57" fmla="*/ 230445 h 8000"/>
                <a:gd name="T58" fmla="*/ 2612949 w 10000"/>
                <a:gd name="T59" fmla="*/ 227780 h 8000"/>
                <a:gd name="T60" fmla="*/ 2495499 w 10000"/>
                <a:gd name="T61" fmla="*/ 224802 h 8000"/>
                <a:gd name="T62" fmla="*/ 2378655 w 10000"/>
                <a:gd name="T63" fmla="*/ 220256 h 8000"/>
                <a:gd name="T64" fmla="*/ 2263627 w 10000"/>
                <a:gd name="T65" fmla="*/ 215396 h 8000"/>
                <a:gd name="T66" fmla="*/ 2151021 w 10000"/>
                <a:gd name="T67" fmla="*/ 211007 h 8000"/>
                <a:gd name="T68" fmla="*/ 1931257 w 10000"/>
                <a:gd name="T69" fmla="*/ 198622 h 8000"/>
                <a:gd name="T70" fmla="*/ 1720575 w 10000"/>
                <a:gd name="T71" fmla="*/ 185454 h 8000"/>
                <a:gd name="T72" fmla="*/ 1518368 w 10000"/>
                <a:gd name="T73" fmla="*/ 171658 h 8000"/>
                <a:gd name="T74" fmla="*/ 1327058 w 10000"/>
                <a:gd name="T75" fmla="*/ 156452 h 8000"/>
                <a:gd name="T76" fmla="*/ 1144225 w 10000"/>
                <a:gd name="T77" fmla="*/ 140619 h 8000"/>
                <a:gd name="T78" fmla="*/ 974710 w 10000"/>
                <a:gd name="T79" fmla="*/ 123531 h 8000"/>
                <a:gd name="T80" fmla="*/ 815487 w 10000"/>
                <a:gd name="T81" fmla="*/ 106757 h 8000"/>
                <a:gd name="T82" fmla="*/ 668978 w 10000"/>
                <a:gd name="T83" fmla="*/ 89983 h 8000"/>
                <a:gd name="T84" fmla="*/ 534577 w 10000"/>
                <a:gd name="T85" fmla="*/ 74150 h 8000"/>
                <a:gd name="T86" fmla="*/ 415311 w 10000"/>
                <a:gd name="T87" fmla="*/ 59101 h 8000"/>
                <a:gd name="T88" fmla="*/ 307548 w 10000"/>
                <a:gd name="T89" fmla="*/ 44835 h 8000"/>
                <a:gd name="T90" fmla="*/ 216737 w 10000"/>
                <a:gd name="T91" fmla="*/ 32921 h 8000"/>
                <a:gd name="T92" fmla="*/ 140455 w 10000"/>
                <a:gd name="T93" fmla="*/ 21634 h 8000"/>
                <a:gd name="T94" fmla="*/ 35719 w 10000"/>
                <a:gd name="T95" fmla="*/ 5487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5" name="Freeform 5">
              <a:extLst>
                <a:ext uri="{FF2B5EF4-FFF2-40B4-BE49-F238E27FC236}">
                  <a16:creationId xmlns:a16="http://schemas.microsoft.com/office/drawing/2014/main" xmlns="" id="{6345956E-022B-4099-A579-8B717E25F88F}"/>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6" name="Rectangle 15">
            <a:extLst>
              <a:ext uri="{FF2B5EF4-FFF2-40B4-BE49-F238E27FC236}">
                <a16:creationId xmlns:a16="http://schemas.microsoft.com/office/drawing/2014/main" xmlns="" id="{6F330CFE-600B-41A1-BC44-7731029902C8}"/>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a:extLst>
              <a:ext uri="{FF2B5EF4-FFF2-40B4-BE49-F238E27FC236}">
                <a16:creationId xmlns:a16="http://schemas.microsoft.com/office/drawing/2014/main" xmlns="" id="{8F181F6A-BC84-42CA-B268-6A82B2BAA166}"/>
              </a:ext>
            </a:extLst>
          </p:cNvPr>
          <p:cNvSpPr>
            <a:spLocks noGrp="1"/>
          </p:cNvSpPr>
          <p:nvPr>
            <p:ph type="dt" sz="half" idx="10"/>
          </p:nvPr>
        </p:nvSpPr>
        <p:spPr/>
        <p:txBody>
          <a:bodyPr/>
          <a:lstStyle>
            <a:lvl1pPr>
              <a:defRPr/>
            </a:lvl1pPr>
          </a:lstStyle>
          <a:p>
            <a:pPr>
              <a:defRPr/>
            </a:pPr>
            <a:fld id="{47ACEDD2-CA1F-4DF1-A1A0-696F6899CC86}" type="datetime1">
              <a:rPr lang="en-US"/>
              <a:pPr>
                <a:defRPr/>
              </a:pPr>
              <a:t>6/24/2021</a:t>
            </a:fld>
            <a:endParaRPr lang="en-US" dirty="0"/>
          </a:p>
        </p:txBody>
      </p:sp>
      <p:sp>
        <p:nvSpPr>
          <p:cNvPr id="18" name="Footer Placeholder 5">
            <a:extLst>
              <a:ext uri="{FF2B5EF4-FFF2-40B4-BE49-F238E27FC236}">
                <a16:creationId xmlns:a16="http://schemas.microsoft.com/office/drawing/2014/main" xmlns="" id="{0345A268-6E75-42E1-9130-02F63270747D}"/>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9" name="Slide Number Placeholder 6">
            <a:extLst>
              <a:ext uri="{FF2B5EF4-FFF2-40B4-BE49-F238E27FC236}">
                <a16:creationId xmlns:a16="http://schemas.microsoft.com/office/drawing/2014/main" xmlns="" id="{6B13ABE5-7D7A-4D29-AE41-ECA82D7F618E}"/>
              </a:ext>
            </a:extLst>
          </p:cNvPr>
          <p:cNvSpPr>
            <a:spLocks noGrp="1"/>
          </p:cNvSpPr>
          <p:nvPr>
            <p:ph type="sldNum" sz="quarter" idx="12"/>
          </p:nvPr>
        </p:nvSpPr>
        <p:spPr/>
        <p:txBody>
          <a:bodyPr/>
          <a:lstStyle>
            <a:lvl1pPr>
              <a:defRPr smtClean="0"/>
            </a:lvl1pPr>
          </a:lstStyle>
          <a:p>
            <a:pPr>
              <a:defRPr/>
            </a:pPr>
            <a:fld id="{33B02387-6939-4891-9DC6-18B6A66D493C}" type="slidenum">
              <a:rPr lang="en-US" altLang="en-US"/>
              <a:pPr>
                <a:defRPr/>
              </a:pPr>
              <a:t>‹#›</a:t>
            </a:fld>
            <a:endParaRPr lang="en-US" altLang="en-US"/>
          </a:p>
        </p:txBody>
      </p:sp>
    </p:spTree>
    <p:extLst>
      <p:ext uri="{BB962C8B-B14F-4D97-AF65-F5344CB8AC3E}">
        <p14:creationId xmlns:p14="http://schemas.microsoft.com/office/powerpoint/2010/main" val="4107913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19">
            <a:extLst>
              <a:ext uri="{FF2B5EF4-FFF2-40B4-BE49-F238E27FC236}">
                <a16:creationId xmlns:a16="http://schemas.microsoft.com/office/drawing/2014/main" xmlns="" id="{D124E1C4-41D1-4659-BA7D-4BF276FEFB0C}"/>
              </a:ext>
            </a:extLst>
          </p:cNvPr>
          <p:cNvGrpSpPr>
            <a:grpSpLocks/>
          </p:cNvGrpSpPr>
          <p:nvPr/>
        </p:nvGrpSpPr>
        <p:grpSpPr bwMode="auto">
          <a:xfrm>
            <a:off x="0" y="-1588"/>
            <a:ext cx="12192000" cy="6865938"/>
            <a:chOff x="0" y="-2373"/>
            <a:chExt cx="12192000" cy="6867027"/>
          </a:xfrm>
        </p:grpSpPr>
        <p:sp>
          <p:nvSpPr>
            <p:cNvPr id="6" name="Rectangle 5">
              <a:extLst>
                <a:ext uri="{FF2B5EF4-FFF2-40B4-BE49-F238E27FC236}">
                  <a16:creationId xmlns:a16="http://schemas.microsoft.com/office/drawing/2014/main" xmlns="" id="{43E1C21E-1739-49A1-B329-0A20B0B2E8D8}"/>
                </a:ext>
              </a:extLst>
            </p:cNvPr>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6">
              <a:extLst>
                <a:ext uri="{FF2B5EF4-FFF2-40B4-BE49-F238E27FC236}">
                  <a16:creationId xmlns:a16="http://schemas.microsoft.com/office/drawing/2014/main" xmlns="" id="{7286493D-D486-4C66-82BD-39A7AA3EC63A}"/>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7">
              <a:extLst>
                <a:ext uri="{FF2B5EF4-FFF2-40B4-BE49-F238E27FC236}">
                  <a16:creationId xmlns:a16="http://schemas.microsoft.com/office/drawing/2014/main" xmlns="" id="{EDA056FB-92E6-4282-8CB1-54F938920C9F}"/>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Oval 8">
              <a:extLst>
                <a:ext uri="{FF2B5EF4-FFF2-40B4-BE49-F238E27FC236}">
                  <a16:creationId xmlns:a16="http://schemas.microsoft.com/office/drawing/2014/main" xmlns="" id="{06D9D5CA-7FAB-4FAE-B186-EFF57C2EE8BA}"/>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a16="http://schemas.microsoft.com/office/drawing/2014/main" xmlns="" id="{43514728-7693-4E9F-AE81-7F9468EE1CD3}"/>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xmlns="" id="{531FDD12-5461-4B8F-A618-B49316D6A49C}"/>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E0106B96-6A9E-4C0E-82B5-BFE9417FEE5B}"/>
                </a:ext>
              </a:extLst>
            </p:cNvPr>
            <p:cNvSpPr/>
            <p:nvPr/>
          </p:nvSpPr>
          <p:spPr>
            <a:xfrm>
              <a:off x="6172200" y="402504"/>
              <a:ext cx="5595938" cy="60540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5">
              <a:extLst>
                <a:ext uri="{FF2B5EF4-FFF2-40B4-BE49-F238E27FC236}">
                  <a16:creationId xmlns:a16="http://schemas.microsoft.com/office/drawing/2014/main" xmlns="" id="{BDDE5781-90AB-4E17-A8B1-E2D98805B8D0}"/>
                </a:ext>
              </a:extLst>
            </p:cNvPr>
            <p:cNvSpPr>
              <a:spLocks noChangeArrowheads="1"/>
            </p:cNvSpPr>
            <p:nvPr/>
          </p:nvSpPr>
          <p:spPr bwMode="gray">
            <a:xfrm rot="-5400000">
              <a:off x="3295170" y="2801697"/>
              <a:ext cx="6054098" cy="1255712"/>
            </a:xfrm>
            <a:custGeom>
              <a:avLst/>
              <a:gdLst>
                <a:gd name="T0" fmla="*/ 0 w 10000"/>
                <a:gd name="T1" fmla="*/ 0 h 8000"/>
                <a:gd name="T2" fmla="*/ 0 w 10000"/>
                <a:gd name="T3" fmla="*/ 1251003 h 8000"/>
                <a:gd name="T4" fmla="*/ 6054098 w 10000"/>
                <a:gd name="T5" fmla="*/ 1255712 h 8000"/>
                <a:gd name="T6" fmla="*/ 6054098 w 10000"/>
                <a:gd name="T7" fmla="*/ 1099 h 8000"/>
                <a:gd name="T8" fmla="*/ 5916670 w 10000"/>
                <a:gd name="T9" fmla="*/ 24486 h 8000"/>
                <a:gd name="T10" fmla="*/ 5779847 w 10000"/>
                <a:gd name="T11" fmla="*/ 46775 h 8000"/>
                <a:gd name="T12" fmla="*/ 5642419 w 10000"/>
                <a:gd name="T13" fmla="*/ 68593 h 8000"/>
                <a:gd name="T14" fmla="*/ 5504386 w 10000"/>
                <a:gd name="T15" fmla="*/ 87272 h 8000"/>
                <a:gd name="T16" fmla="*/ 5366958 w 10000"/>
                <a:gd name="T17" fmla="*/ 106108 h 8000"/>
                <a:gd name="T18" fmla="*/ 5228924 w 10000"/>
                <a:gd name="T19" fmla="*/ 123688 h 8000"/>
                <a:gd name="T20" fmla="*/ 5092707 w 10000"/>
                <a:gd name="T21" fmla="*/ 138756 h 8000"/>
                <a:gd name="T22" fmla="*/ 4954674 w 10000"/>
                <a:gd name="T23" fmla="*/ 153040 h 8000"/>
                <a:gd name="T24" fmla="*/ 4817246 w 10000"/>
                <a:gd name="T25" fmla="*/ 166068 h 8000"/>
                <a:gd name="T26" fmla="*/ 4682239 w 10000"/>
                <a:gd name="T27" fmla="*/ 177369 h 8000"/>
                <a:gd name="T28" fmla="*/ 4545417 w 10000"/>
                <a:gd name="T29" fmla="*/ 188671 h 8000"/>
                <a:gd name="T30" fmla="*/ 4410410 w 10000"/>
                <a:gd name="T31" fmla="*/ 198089 h 8000"/>
                <a:gd name="T32" fmla="*/ 4275404 w 10000"/>
                <a:gd name="T33" fmla="*/ 205466 h 8000"/>
                <a:gd name="T34" fmla="*/ 4141003 w 10000"/>
                <a:gd name="T35" fmla="*/ 213157 h 8000"/>
                <a:gd name="T36" fmla="*/ 4007813 w 10000"/>
                <a:gd name="T37" fmla="*/ 219593 h 8000"/>
                <a:gd name="T38" fmla="*/ 3875834 w 10000"/>
                <a:gd name="T39" fmla="*/ 224145 h 8000"/>
                <a:gd name="T40" fmla="*/ 3743854 w 10000"/>
                <a:gd name="T41" fmla="*/ 228069 h 8000"/>
                <a:gd name="T42" fmla="*/ 3613086 w 10000"/>
                <a:gd name="T43" fmla="*/ 231836 h 8000"/>
                <a:gd name="T44" fmla="*/ 3484133 w 10000"/>
                <a:gd name="T45" fmla="*/ 233562 h 8000"/>
                <a:gd name="T46" fmla="*/ 3355181 w 10000"/>
                <a:gd name="T47" fmla="*/ 235446 h 8000"/>
                <a:gd name="T48" fmla="*/ 3228045 w 10000"/>
                <a:gd name="T49" fmla="*/ 236388 h 8000"/>
                <a:gd name="T50" fmla="*/ 3102120 w 10000"/>
                <a:gd name="T51" fmla="*/ 235446 h 8000"/>
                <a:gd name="T52" fmla="*/ 2977405 w 10000"/>
                <a:gd name="T53" fmla="*/ 235446 h 8000"/>
                <a:gd name="T54" fmla="*/ 2853902 w 10000"/>
                <a:gd name="T55" fmla="*/ 233562 h 8000"/>
                <a:gd name="T56" fmla="*/ 2732820 w 10000"/>
                <a:gd name="T57" fmla="*/ 230737 h 8000"/>
                <a:gd name="T58" fmla="*/ 2612949 w 10000"/>
                <a:gd name="T59" fmla="*/ 228069 h 8000"/>
                <a:gd name="T60" fmla="*/ 2495499 w 10000"/>
                <a:gd name="T61" fmla="*/ 225086 h 8000"/>
                <a:gd name="T62" fmla="*/ 2378655 w 10000"/>
                <a:gd name="T63" fmla="*/ 220534 h 8000"/>
                <a:gd name="T64" fmla="*/ 2263627 w 10000"/>
                <a:gd name="T65" fmla="*/ 215669 h 8000"/>
                <a:gd name="T66" fmla="*/ 2151021 w 10000"/>
                <a:gd name="T67" fmla="*/ 211274 h 8000"/>
                <a:gd name="T68" fmla="*/ 1931257 w 10000"/>
                <a:gd name="T69" fmla="*/ 198873 h 8000"/>
                <a:gd name="T70" fmla="*/ 1720575 w 10000"/>
                <a:gd name="T71" fmla="*/ 185688 h 8000"/>
                <a:gd name="T72" fmla="*/ 1518368 w 10000"/>
                <a:gd name="T73" fmla="*/ 171876 h 8000"/>
                <a:gd name="T74" fmla="*/ 1327058 w 10000"/>
                <a:gd name="T75" fmla="*/ 156650 h 8000"/>
                <a:gd name="T76" fmla="*/ 1144225 w 10000"/>
                <a:gd name="T77" fmla="*/ 140797 h 8000"/>
                <a:gd name="T78" fmla="*/ 974710 w 10000"/>
                <a:gd name="T79" fmla="*/ 123688 h 8000"/>
                <a:gd name="T80" fmla="*/ 815487 w 10000"/>
                <a:gd name="T81" fmla="*/ 106892 h 8000"/>
                <a:gd name="T82" fmla="*/ 668978 w 10000"/>
                <a:gd name="T83" fmla="*/ 90097 h 8000"/>
                <a:gd name="T84" fmla="*/ 534577 w 10000"/>
                <a:gd name="T85" fmla="*/ 74244 h 8000"/>
                <a:gd name="T86" fmla="*/ 415311 w 10000"/>
                <a:gd name="T87" fmla="*/ 59175 h 8000"/>
                <a:gd name="T88" fmla="*/ 307548 w 10000"/>
                <a:gd name="T89" fmla="*/ 44892 h 8000"/>
                <a:gd name="T90" fmla="*/ 216737 w 10000"/>
                <a:gd name="T91" fmla="*/ 32962 h 8000"/>
                <a:gd name="T92" fmla="*/ 140455 w 10000"/>
                <a:gd name="T93" fmla="*/ 21661 h 8000"/>
                <a:gd name="T94" fmla="*/ 35719 w 10000"/>
                <a:gd name="T95" fmla="*/ 5494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000"/>
                <a:gd name="T148" fmla="*/ 0 h 8000"/>
                <a:gd name="T149" fmla="*/ 10000 w 10000"/>
                <a:gd name="T150" fmla="*/ 8000 h 8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4" name="Freeform 5">
              <a:extLst>
                <a:ext uri="{FF2B5EF4-FFF2-40B4-BE49-F238E27FC236}">
                  <a16:creationId xmlns:a16="http://schemas.microsoft.com/office/drawing/2014/main" xmlns="" id="{A9C65DF8-8BE5-4056-A948-30EF5BFAF20E}"/>
                </a:ext>
              </a:extLst>
            </p:cNvPr>
            <p:cNvSpPr>
              <a:spLocks noChangeArrowheads="1"/>
            </p:cNvSpPr>
            <p:nvPr/>
          </p:nvSpPr>
          <p:spPr bwMode="gray">
            <a:xfrm rot="-5677511">
              <a:off x="4203438" y="1825165"/>
              <a:ext cx="3299348" cy="441325"/>
            </a:xfrm>
            <a:custGeom>
              <a:avLst/>
              <a:gdLst>
                <a:gd name="T0" fmla="*/ 28044 w 10000"/>
                <a:gd name="T1" fmla="*/ 211195 h 5291"/>
                <a:gd name="T2" fmla="*/ 3285491 w 10000"/>
                <a:gd name="T3" fmla="*/ 441325 h 5291"/>
                <a:gd name="T4" fmla="*/ 3299348 w 10000"/>
                <a:gd name="T5" fmla="*/ 0 h 5291"/>
                <a:gd name="T6" fmla="*/ 3189480 w 10000"/>
                <a:gd name="T7" fmla="*/ 17016 h 5291"/>
                <a:gd name="T8" fmla="*/ 3079611 w 10000"/>
                <a:gd name="T9" fmla="*/ 33364 h 5291"/>
                <a:gd name="T10" fmla="*/ 2969743 w 10000"/>
                <a:gd name="T11" fmla="*/ 49212 h 5291"/>
                <a:gd name="T12" fmla="*/ 2859545 w 10000"/>
                <a:gd name="T13" fmla="*/ 62808 h 5291"/>
                <a:gd name="T14" fmla="*/ 2749347 w 10000"/>
                <a:gd name="T15" fmla="*/ 76487 h 5291"/>
                <a:gd name="T16" fmla="*/ 2639148 w 10000"/>
                <a:gd name="T17" fmla="*/ 89333 h 5291"/>
                <a:gd name="T18" fmla="*/ 2530270 w 10000"/>
                <a:gd name="T19" fmla="*/ 100259 h 5291"/>
                <a:gd name="T20" fmla="*/ 2419412 w 10000"/>
                <a:gd name="T21" fmla="*/ 110519 h 5291"/>
                <a:gd name="T22" fmla="*/ 2309544 w 10000"/>
                <a:gd name="T23" fmla="*/ 120111 h 5291"/>
                <a:gd name="T24" fmla="*/ 2201655 w 10000"/>
                <a:gd name="T25" fmla="*/ 128285 h 5291"/>
                <a:gd name="T26" fmla="*/ 2091787 w 10000"/>
                <a:gd name="T27" fmla="*/ 136460 h 5291"/>
                <a:gd name="T28" fmla="*/ 1983898 w 10000"/>
                <a:gd name="T29" fmla="*/ 143383 h 5291"/>
                <a:gd name="T30" fmla="*/ 1876009 w 10000"/>
                <a:gd name="T31" fmla="*/ 148804 h 5291"/>
                <a:gd name="T32" fmla="*/ 1768121 w 10000"/>
                <a:gd name="T33" fmla="*/ 154309 h 5291"/>
                <a:gd name="T34" fmla="*/ 1661552 w 10000"/>
                <a:gd name="T35" fmla="*/ 158980 h 5291"/>
                <a:gd name="T36" fmla="*/ 1556302 w 10000"/>
                <a:gd name="T37" fmla="*/ 162484 h 5291"/>
                <a:gd name="T38" fmla="*/ 1450393 w 10000"/>
                <a:gd name="T39" fmla="*/ 165153 h 5291"/>
                <a:gd name="T40" fmla="*/ 1345804 w 10000"/>
                <a:gd name="T41" fmla="*/ 167905 h 5291"/>
                <a:gd name="T42" fmla="*/ 1242534 w 10000"/>
                <a:gd name="T43" fmla="*/ 169240 h 5291"/>
                <a:gd name="T44" fmla="*/ 1139595 w 10000"/>
                <a:gd name="T45" fmla="*/ 170658 h 5291"/>
                <a:gd name="T46" fmla="*/ 1037645 w 10000"/>
                <a:gd name="T47" fmla="*/ 171242 h 5291"/>
                <a:gd name="T48" fmla="*/ 936685 w 10000"/>
                <a:gd name="T49" fmla="*/ 170658 h 5291"/>
                <a:gd name="T50" fmla="*/ 837045 w 10000"/>
                <a:gd name="T51" fmla="*/ 170658 h 5291"/>
                <a:gd name="T52" fmla="*/ 738394 w 10000"/>
                <a:gd name="T53" fmla="*/ 169240 h 5291"/>
                <a:gd name="T54" fmla="*/ 641063 w 10000"/>
                <a:gd name="T55" fmla="*/ 167155 h 5291"/>
                <a:gd name="T56" fmla="*/ 545382 w 10000"/>
                <a:gd name="T57" fmla="*/ 165153 h 5291"/>
                <a:gd name="T58" fmla="*/ 451351 w 10000"/>
                <a:gd name="T59" fmla="*/ 163068 h 5291"/>
                <a:gd name="T60" fmla="*/ 357979 w 10000"/>
                <a:gd name="T61" fmla="*/ 159731 h 5291"/>
                <a:gd name="T62" fmla="*/ 265927 w 10000"/>
                <a:gd name="T63" fmla="*/ 156228 h 5291"/>
                <a:gd name="T64" fmla="*/ 175855 w 10000"/>
                <a:gd name="T65" fmla="*/ 152891 h 5291"/>
                <a:gd name="T66" fmla="*/ 0 w 10000"/>
                <a:gd name="T67" fmla="*/ 143967 h 5291"/>
                <a:gd name="T68" fmla="*/ 28044 w 10000"/>
                <a:gd name="T69" fmla="*/ 211195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5" name="Freeform 5">
              <a:extLst>
                <a:ext uri="{FF2B5EF4-FFF2-40B4-BE49-F238E27FC236}">
                  <a16:creationId xmlns:a16="http://schemas.microsoft.com/office/drawing/2014/main" xmlns="" id="{03185CA3-B022-4CE7-A785-67824B16F767}"/>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6" name="Rectangle 15">
            <a:extLst>
              <a:ext uri="{FF2B5EF4-FFF2-40B4-BE49-F238E27FC236}">
                <a16:creationId xmlns:a16="http://schemas.microsoft.com/office/drawing/2014/main" xmlns="" id="{A7AAE788-A17D-4370-8DC3-FF27073C3070}"/>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7" name="Date Placeholder 4">
            <a:extLst>
              <a:ext uri="{FF2B5EF4-FFF2-40B4-BE49-F238E27FC236}">
                <a16:creationId xmlns:a16="http://schemas.microsoft.com/office/drawing/2014/main" xmlns="" id="{638A793C-E14B-4C71-9ED7-26F12ED0B6A6}"/>
              </a:ext>
            </a:extLst>
          </p:cNvPr>
          <p:cNvSpPr>
            <a:spLocks noGrp="1"/>
          </p:cNvSpPr>
          <p:nvPr>
            <p:ph type="dt" sz="half" idx="10"/>
          </p:nvPr>
        </p:nvSpPr>
        <p:spPr/>
        <p:txBody>
          <a:bodyPr/>
          <a:lstStyle>
            <a:lvl1pPr>
              <a:defRPr/>
            </a:lvl1pPr>
          </a:lstStyle>
          <a:p>
            <a:pPr>
              <a:defRPr/>
            </a:pPr>
            <a:fld id="{4DA45BD0-DDB2-4628-B75B-DA602F78DF87}" type="datetime1">
              <a:rPr lang="en-US"/>
              <a:pPr>
                <a:defRPr/>
              </a:pPr>
              <a:t>6/24/2021</a:t>
            </a:fld>
            <a:endParaRPr lang="en-US" dirty="0"/>
          </a:p>
        </p:txBody>
      </p:sp>
      <p:sp>
        <p:nvSpPr>
          <p:cNvPr id="18" name="Footer Placeholder 5">
            <a:extLst>
              <a:ext uri="{FF2B5EF4-FFF2-40B4-BE49-F238E27FC236}">
                <a16:creationId xmlns:a16="http://schemas.microsoft.com/office/drawing/2014/main" xmlns="" id="{C6AFB847-8260-4F53-98A6-22D5E2F83BF3}"/>
              </a:ext>
            </a:extLst>
          </p:cNvPr>
          <p:cNvSpPr>
            <a:spLocks noGrp="1"/>
          </p:cNvSpPr>
          <p:nvPr>
            <p:ph type="ftr" sz="quarter" idx="11"/>
          </p:nvPr>
        </p:nvSpPr>
        <p:spPr/>
        <p:txBody>
          <a:bodyPr/>
          <a:lstStyle>
            <a:lvl1pPr>
              <a:defRPr/>
            </a:lvl1pPr>
          </a:lstStyle>
          <a:p>
            <a:pPr>
              <a:defRPr/>
            </a:pPr>
            <a:r>
              <a:rPr lang="en-US"/>
              <a:t>Department of  Electronics and Communication Engineering</a:t>
            </a:r>
          </a:p>
        </p:txBody>
      </p:sp>
      <p:sp>
        <p:nvSpPr>
          <p:cNvPr id="19" name="Slide Number Placeholder 6">
            <a:extLst>
              <a:ext uri="{FF2B5EF4-FFF2-40B4-BE49-F238E27FC236}">
                <a16:creationId xmlns:a16="http://schemas.microsoft.com/office/drawing/2014/main" xmlns="" id="{7C9C78F2-C199-4A35-BF15-D80F7F1C992C}"/>
              </a:ext>
            </a:extLst>
          </p:cNvPr>
          <p:cNvSpPr>
            <a:spLocks noGrp="1"/>
          </p:cNvSpPr>
          <p:nvPr>
            <p:ph type="sldNum" sz="quarter" idx="12"/>
          </p:nvPr>
        </p:nvSpPr>
        <p:spPr/>
        <p:txBody>
          <a:bodyPr/>
          <a:lstStyle>
            <a:lvl1pPr>
              <a:defRPr smtClean="0"/>
            </a:lvl1pPr>
          </a:lstStyle>
          <a:p>
            <a:pPr>
              <a:defRPr/>
            </a:pPr>
            <a:fld id="{04CCA583-8283-45F2-9FF8-9BDB4F21CDA4}" type="slidenum">
              <a:rPr lang="en-US" altLang="en-US"/>
              <a:pPr>
                <a:defRPr/>
              </a:pPr>
              <a:t>‹#›</a:t>
            </a:fld>
            <a:endParaRPr lang="en-US" altLang="en-US"/>
          </a:p>
        </p:txBody>
      </p:sp>
    </p:spTree>
    <p:extLst>
      <p:ext uri="{BB962C8B-B14F-4D97-AF65-F5344CB8AC3E}">
        <p14:creationId xmlns:p14="http://schemas.microsoft.com/office/powerpoint/2010/main" val="130407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8">
            <a:extLst>
              <a:ext uri="{FF2B5EF4-FFF2-40B4-BE49-F238E27FC236}">
                <a16:creationId xmlns:a16="http://schemas.microsoft.com/office/drawing/2014/main" xmlns="" id="{989E85A4-A2EA-4486-A625-DDE6AE2861E5}"/>
              </a:ext>
            </a:extLst>
          </p:cNvPr>
          <p:cNvGrpSpPr>
            <a:grpSpLocks/>
          </p:cNvGrpSpPr>
          <p:nvPr/>
        </p:nvGrpSpPr>
        <p:grpSpPr bwMode="auto">
          <a:xfrm>
            <a:off x="0" y="-1588"/>
            <a:ext cx="12192000" cy="6865938"/>
            <a:chOff x="0" y="-2373"/>
            <a:chExt cx="12192000" cy="6867027"/>
          </a:xfrm>
        </p:grpSpPr>
        <p:sp>
          <p:nvSpPr>
            <p:cNvPr id="26" name="Rectangle 25">
              <a:extLst>
                <a:ext uri="{FF2B5EF4-FFF2-40B4-BE49-F238E27FC236}">
                  <a16:creationId xmlns:a16="http://schemas.microsoft.com/office/drawing/2014/main" xmlns="" id="{6B2A1FDB-6E5A-47F5-AF6B-AC828ED799FA}"/>
                </a:ext>
              </a:extLst>
            </p:cNvPr>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xmlns="" id="{8418B406-568E-4548-9739-4A4D24FAE5D4}"/>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xmlns="" id="{BB9E535C-0BDE-4156-A7FA-727109063ED6}"/>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xmlns="" id="{116601D0-F180-4CD2-94E6-48881E532C61}"/>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xmlns="" id="{035F6E97-9EAE-4175-8F62-1FB148995B0C}"/>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xmlns="" id="{9674C96E-A32C-4060-88F8-4CE81B816A06}"/>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a:extLst>
                <a:ext uri="{FF2B5EF4-FFF2-40B4-BE49-F238E27FC236}">
                  <a16:creationId xmlns:a16="http://schemas.microsoft.com/office/drawing/2014/main" xmlns="" id="{84E79852-DFED-462C-92CE-45348EF8533A}"/>
                </a:ext>
              </a:extLst>
            </p:cNvPr>
            <p:cNvSpPr>
              <a:spLocks noChangeArrowheads="1"/>
            </p:cNvSpPr>
            <p:nvPr/>
          </p:nvSpPr>
          <p:spPr bwMode="gray">
            <a:xfrm rot="-589932">
              <a:off x="8491538" y="1798139"/>
              <a:ext cx="3298825" cy="439807"/>
            </a:xfrm>
            <a:custGeom>
              <a:avLst/>
              <a:gdLst>
                <a:gd name="T0" fmla="*/ 28040 w 10000"/>
                <a:gd name="T1" fmla="*/ 210469 h 5291"/>
                <a:gd name="T2" fmla="*/ 3284970 w 10000"/>
                <a:gd name="T3" fmla="*/ 439807 h 5291"/>
                <a:gd name="T4" fmla="*/ 3298825 w 10000"/>
                <a:gd name="T5" fmla="*/ 0 h 5291"/>
                <a:gd name="T6" fmla="*/ 3188974 w 10000"/>
                <a:gd name="T7" fmla="*/ 16957 h 5291"/>
                <a:gd name="T8" fmla="*/ 3079123 w 10000"/>
                <a:gd name="T9" fmla="*/ 33249 h 5291"/>
                <a:gd name="T10" fmla="*/ 2969272 w 10000"/>
                <a:gd name="T11" fmla="*/ 49043 h 5291"/>
                <a:gd name="T12" fmla="*/ 2859092 w 10000"/>
                <a:gd name="T13" fmla="*/ 62592 h 5291"/>
                <a:gd name="T14" fmla="*/ 2748911 w 10000"/>
                <a:gd name="T15" fmla="*/ 76224 h 5291"/>
                <a:gd name="T16" fmla="*/ 2638730 w 10000"/>
                <a:gd name="T17" fmla="*/ 89025 h 5291"/>
                <a:gd name="T18" fmla="*/ 2529869 w 10000"/>
                <a:gd name="T19" fmla="*/ 99915 h 5291"/>
                <a:gd name="T20" fmla="*/ 2419028 w 10000"/>
                <a:gd name="T21" fmla="*/ 110139 h 5291"/>
                <a:gd name="T22" fmla="*/ 2309178 w 10000"/>
                <a:gd name="T23" fmla="*/ 119698 h 5291"/>
                <a:gd name="T24" fmla="*/ 2201306 w 10000"/>
                <a:gd name="T25" fmla="*/ 127844 h 5291"/>
                <a:gd name="T26" fmla="*/ 2091455 w 10000"/>
                <a:gd name="T27" fmla="*/ 135990 h 5291"/>
                <a:gd name="T28" fmla="*/ 1983583 w 10000"/>
                <a:gd name="T29" fmla="*/ 142889 h 5291"/>
                <a:gd name="T30" fmla="*/ 1875712 w 10000"/>
                <a:gd name="T31" fmla="*/ 148293 h 5291"/>
                <a:gd name="T32" fmla="*/ 1767840 w 10000"/>
                <a:gd name="T33" fmla="*/ 153779 h 5291"/>
                <a:gd name="T34" fmla="*/ 1661288 w 10000"/>
                <a:gd name="T35" fmla="*/ 158434 h 5291"/>
                <a:gd name="T36" fmla="*/ 1556056 w 10000"/>
                <a:gd name="T37" fmla="*/ 161925 h 5291"/>
                <a:gd name="T38" fmla="*/ 1450163 w 10000"/>
                <a:gd name="T39" fmla="*/ 164585 h 5291"/>
                <a:gd name="T40" fmla="*/ 1345591 w 10000"/>
                <a:gd name="T41" fmla="*/ 167328 h 5291"/>
                <a:gd name="T42" fmla="*/ 1242337 w 10000"/>
                <a:gd name="T43" fmla="*/ 168658 h 5291"/>
                <a:gd name="T44" fmla="*/ 1139414 w 10000"/>
                <a:gd name="T45" fmla="*/ 170071 h 5291"/>
                <a:gd name="T46" fmla="*/ 1037480 w 10000"/>
                <a:gd name="T47" fmla="*/ 170653 h 5291"/>
                <a:gd name="T48" fmla="*/ 936536 w 10000"/>
                <a:gd name="T49" fmla="*/ 170071 h 5291"/>
                <a:gd name="T50" fmla="*/ 836912 w 10000"/>
                <a:gd name="T51" fmla="*/ 170071 h 5291"/>
                <a:gd name="T52" fmla="*/ 738277 w 10000"/>
                <a:gd name="T53" fmla="*/ 168658 h 5291"/>
                <a:gd name="T54" fmla="*/ 640962 w 10000"/>
                <a:gd name="T55" fmla="*/ 166580 h 5291"/>
                <a:gd name="T56" fmla="*/ 545296 w 10000"/>
                <a:gd name="T57" fmla="*/ 164585 h 5291"/>
                <a:gd name="T58" fmla="*/ 451279 w 10000"/>
                <a:gd name="T59" fmla="*/ 162507 h 5291"/>
                <a:gd name="T60" fmla="*/ 357923 w 10000"/>
                <a:gd name="T61" fmla="*/ 159182 h 5291"/>
                <a:gd name="T62" fmla="*/ 265885 w 10000"/>
                <a:gd name="T63" fmla="*/ 155691 h 5291"/>
                <a:gd name="T64" fmla="*/ 175827 w 10000"/>
                <a:gd name="T65" fmla="*/ 152366 h 5291"/>
                <a:gd name="T66" fmla="*/ 0 w 10000"/>
                <a:gd name="T67" fmla="*/ 143471 h 5291"/>
                <a:gd name="T68" fmla="*/ 28040 w 10000"/>
                <a:gd name="T69" fmla="*/ 21046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000"/>
                <a:gd name="T106" fmla="*/ 0 h 5291"/>
                <a:gd name="T107" fmla="*/ 10000 w 10000"/>
                <a:gd name="T108" fmla="*/ 5291 h 52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052" name="Freeform 5">
              <a:extLst>
                <a:ext uri="{FF2B5EF4-FFF2-40B4-BE49-F238E27FC236}">
                  <a16:creationId xmlns:a16="http://schemas.microsoft.com/office/drawing/2014/main" xmlns="" id="{551880A5-461E-43B5-A35B-79A16D8E158E}"/>
                </a:ext>
              </a:extLst>
            </p:cNvPr>
            <p:cNvSpPr>
              <a:spLocks noChangeArrowheads="1"/>
            </p:cNvSpPr>
            <p:nvPr/>
          </p:nvSpPr>
          <p:spPr bwMode="gray">
            <a:xfrm>
              <a:off x="458788" y="1866411"/>
              <a:ext cx="11277600" cy="4534619"/>
            </a:xfrm>
            <a:custGeom>
              <a:avLst/>
              <a:gdLst>
                <a:gd name="T0" fmla="*/ 0 w 7104"/>
                <a:gd name="T1" fmla="*/ 0 h 2856"/>
                <a:gd name="T2" fmla="*/ 0 w 7104"/>
                <a:gd name="T3" fmla="*/ 4534619 h 2856"/>
                <a:gd name="T4" fmla="*/ 11277600 w 7104"/>
                <a:gd name="T5" fmla="*/ 4534619 h 2856"/>
                <a:gd name="T6" fmla="*/ 11277600 w 7104"/>
                <a:gd name="T7" fmla="*/ 1588 h 2856"/>
                <a:gd name="T8" fmla="*/ 11022013 w 7104"/>
                <a:gd name="T9" fmla="*/ 41282 h 2856"/>
                <a:gd name="T10" fmla="*/ 10766425 w 7104"/>
                <a:gd name="T11" fmla="*/ 79388 h 2856"/>
                <a:gd name="T12" fmla="*/ 10510838 w 7104"/>
                <a:gd name="T13" fmla="*/ 115906 h 2856"/>
                <a:gd name="T14" fmla="*/ 10253663 w 7104"/>
                <a:gd name="T15" fmla="*/ 147661 h 2856"/>
                <a:gd name="T16" fmla="*/ 9998075 w 7104"/>
                <a:gd name="T17" fmla="*/ 179416 h 2856"/>
                <a:gd name="T18" fmla="*/ 9740900 w 7104"/>
                <a:gd name="T19" fmla="*/ 209583 h 2856"/>
                <a:gd name="T20" fmla="*/ 9486900 w 7104"/>
                <a:gd name="T21" fmla="*/ 234987 h 2856"/>
                <a:gd name="T22" fmla="*/ 9229725 w 7104"/>
                <a:gd name="T23" fmla="*/ 258804 h 2856"/>
                <a:gd name="T24" fmla="*/ 8974138 w 7104"/>
                <a:gd name="T25" fmla="*/ 281032 h 2856"/>
                <a:gd name="T26" fmla="*/ 8721725 w 7104"/>
                <a:gd name="T27" fmla="*/ 300085 h 2856"/>
                <a:gd name="T28" fmla="*/ 8467725 w 7104"/>
                <a:gd name="T29" fmla="*/ 319138 h 2856"/>
                <a:gd name="T30" fmla="*/ 8215313 w 7104"/>
                <a:gd name="T31" fmla="*/ 335016 h 2856"/>
                <a:gd name="T32" fmla="*/ 7964488 w 7104"/>
                <a:gd name="T33" fmla="*/ 347718 h 2856"/>
                <a:gd name="T34" fmla="*/ 7713663 w 7104"/>
                <a:gd name="T35" fmla="*/ 360420 h 2856"/>
                <a:gd name="T36" fmla="*/ 7466013 w 7104"/>
                <a:gd name="T37" fmla="*/ 371534 h 2856"/>
                <a:gd name="T38" fmla="*/ 7219950 w 7104"/>
                <a:gd name="T39" fmla="*/ 379473 h 2856"/>
                <a:gd name="T40" fmla="*/ 6973888 w 7104"/>
                <a:gd name="T41" fmla="*/ 385824 h 2856"/>
                <a:gd name="T42" fmla="*/ 6731000 w 7104"/>
                <a:gd name="T43" fmla="*/ 392175 h 2856"/>
                <a:gd name="T44" fmla="*/ 6489700 w 7104"/>
                <a:gd name="T45" fmla="*/ 395350 h 2856"/>
                <a:gd name="T46" fmla="*/ 6249988 w 7104"/>
                <a:gd name="T47" fmla="*/ 398526 h 2856"/>
                <a:gd name="T48" fmla="*/ 6013450 w 7104"/>
                <a:gd name="T49" fmla="*/ 400113 h 2856"/>
                <a:gd name="T50" fmla="*/ 5778500 w 7104"/>
                <a:gd name="T51" fmla="*/ 398526 h 2856"/>
                <a:gd name="T52" fmla="*/ 5546725 w 7104"/>
                <a:gd name="T53" fmla="*/ 398526 h 2856"/>
                <a:gd name="T54" fmla="*/ 5316538 w 7104"/>
                <a:gd name="T55" fmla="*/ 395350 h 2856"/>
                <a:gd name="T56" fmla="*/ 5091113 w 7104"/>
                <a:gd name="T57" fmla="*/ 390587 h 2856"/>
                <a:gd name="T58" fmla="*/ 4867275 w 7104"/>
                <a:gd name="T59" fmla="*/ 385824 h 2856"/>
                <a:gd name="T60" fmla="*/ 4648200 w 7104"/>
                <a:gd name="T61" fmla="*/ 381060 h 2856"/>
                <a:gd name="T62" fmla="*/ 4430713 w 7104"/>
                <a:gd name="T63" fmla="*/ 373122 h 2856"/>
                <a:gd name="T64" fmla="*/ 4216400 w 7104"/>
                <a:gd name="T65" fmla="*/ 365183 h 2856"/>
                <a:gd name="T66" fmla="*/ 4006850 w 7104"/>
                <a:gd name="T67" fmla="*/ 357244 h 2856"/>
                <a:gd name="T68" fmla="*/ 3597275 w 7104"/>
                <a:gd name="T69" fmla="*/ 336603 h 2856"/>
                <a:gd name="T70" fmla="*/ 3205163 w 7104"/>
                <a:gd name="T71" fmla="*/ 314375 h 2856"/>
                <a:gd name="T72" fmla="*/ 2828925 w 7104"/>
                <a:gd name="T73" fmla="*/ 290559 h 2856"/>
                <a:gd name="T74" fmla="*/ 2471738 w 7104"/>
                <a:gd name="T75" fmla="*/ 265155 h 2856"/>
                <a:gd name="T76" fmla="*/ 2132013 w 7104"/>
                <a:gd name="T77" fmla="*/ 238163 h 2856"/>
                <a:gd name="T78" fmla="*/ 1816100 w 7104"/>
                <a:gd name="T79" fmla="*/ 209583 h 2856"/>
                <a:gd name="T80" fmla="*/ 1519238 w 7104"/>
                <a:gd name="T81" fmla="*/ 181004 h 2856"/>
                <a:gd name="T82" fmla="*/ 1246188 w 7104"/>
                <a:gd name="T83" fmla="*/ 152424 h 2856"/>
                <a:gd name="T84" fmla="*/ 995363 w 7104"/>
                <a:gd name="T85" fmla="*/ 125432 h 2856"/>
                <a:gd name="T86" fmla="*/ 773113 w 7104"/>
                <a:gd name="T87" fmla="*/ 100028 h 2856"/>
                <a:gd name="T88" fmla="*/ 573088 w 7104"/>
                <a:gd name="T89" fmla="*/ 76212 h 2856"/>
                <a:gd name="T90" fmla="*/ 403225 w 7104"/>
                <a:gd name="T91" fmla="*/ 55571 h 2856"/>
                <a:gd name="T92" fmla="*/ 261938 w 7104"/>
                <a:gd name="T93" fmla="*/ 36518 h 2856"/>
                <a:gd name="T94" fmla="*/ 66675 w 7104"/>
                <a:gd name="T95" fmla="*/ 9527 h 2856"/>
                <a:gd name="T96" fmla="*/ 0 w 7104"/>
                <a:gd name="T97" fmla="*/ 0 h 28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04"/>
                <a:gd name="T148" fmla="*/ 0 h 2856"/>
                <a:gd name="T149" fmla="*/ 7104 w 7104"/>
                <a:gd name="T150" fmla="*/ 2856 h 28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053" name="Freeform 5">
              <a:extLst>
                <a:ext uri="{FF2B5EF4-FFF2-40B4-BE49-F238E27FC236}">
                  <a16:creationId xmlns:a16="http://schemas.microsoft.com/office/drawing/2014/main" xmlns="" id="{276696F5-F73D-4145-B037-0D9D5FB2E73E}"/>
                </a:ext>
              </a:extLst>
            </p:cNvPr>
            <p:cNvSpPr>
              <a:spLocks noEditPoints="1"/>
            </p:cNvSpPr>
            <p:nvPr/>
          </p:nvSpPr>
          <p:spPr bwMode="gray">
            <a:xfrm>
              <a:off x="0" y="804"/>
              <a:ext cx="12192000" cy="6857499"/>
            </a:xfrm>
            <a:custGeom>
              <a:avLst/>
              <a:gdLst>
                <a:gd name="T0" fmla="*/ 0 w 15356"/>
                <a:gd name="T1" fmla="*/ 0 h 8638"/>
                <a:gd name="T2" fmla="*/ 0 w 15356"/>
                <a:gd name="T3" fmla="*/ 6857499 h 8638"/>
                <a:gd name="T4" fmla="*/ 12192000 w 15356"/>
                <a:gd name="T5" fmla="*/ 6857499 h 8638"/>
                <a:gd name="T6" fmla="*/ 12192000 w 15356"/>
                <a:gd name="T7" fmla="*/ 0 h 8638"/>
                <a:gd name="T8" fmla="*/ 0 w 15356"/>
                <a:gd name="T9" fmla="*/ 0 h 8638"/>
                <a:gd name="T10" fmla="*/ 11709274 w 15356"/>
                <a:gd name="T11" fmla="*/ 6381174 h 8638"/>
                <a:gd name="T12" fmla="*/ 476374 w 15356"/>
                <a:gd name="T13" fmla="*/ 6381174 h 8638"/>
                <a:gd name="T14" fmla="*/ 476374 w 15356"/>
                <a:gd name="T15" fmla="*/ 469974 h 8638"/>
                <a:gd name="T16" fmla="*/ 11709274 w 15356"/>
                <a:gd name="T17" fmla="*/ 469974 h 8638"/>
                <a:gd name="T18" fmla="*/ 11709274 w 15356"/>
                <a:gd name="T19" fmla="*/ 6381174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56"/>
                <a:gd name="T31" fmla="*/ 0 h 8638"/>
                <a:gd name="T32" fmla="*/ 15356 w 15356"/>
                <a:gd name="T33" fmla="*/ 8638 h 86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sp>
        <p:nvSpPr>
          <p:cNvPr id="1027" name="Title Placeholder 1">
            <a:extLst>
              <a:ext uri="{FF2B5EF4-FFF2-40B4-BE49-F238E27FC236}">
                <a16:creationId xmlns:a16="http://schemas.microsoft.com/office/drawing/2014/main" xmlns="" id="{F89028E5-843C-4A64-AB0C-DC99A338853F}"/>
              </a:ext>
            </a:extLst>
          </p:cNvPr>
          <p:cNvSpPr>
            <a:spLocks noGrp="1"/>
          </p:cNvSpPr>
          <p:nvPr>
            <p:ph type="title"/>
          </p:nvPr>
        </p:nvSpPr>
        <p:spPr bwMode="gray">
          <a:xfrm>
            <a:off x="1155700" y="973138"/>
            <a:ext cx="8761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xmlns="" id="{E8BB8DF3-949C-499B-B23D-2880A2C12437}"/>
              </a:ext>
            </a:extLst>
          </p:cNvPr>
          <p:cNvSpPr>
            <a:spLocks noGrp="1"/>
          </p:cNvSpPr>
          <p:nvPr>
            <p:ph type="body" idx="1"/>
          </p:nvPr>
        </p:nvSpPr>
        <p:spPr bwMode="auto">
          <a:xfrm>
            <a:off x="1155700" y="2603500"/>
            <a:ext cx="87614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16272D60-29DA-4A89-8BE4-7F1C34F445F7}"/>
              </a:ext>
            </a:extLst>
          </p:cNvPr>
          <p:cNvSpPr>
            <a:spLocks noGrp="1"/>
          </p:cNvSpPr>
          <p:nvPr>
            <p:ph type="dt" sz="half" idx="2"/>
          </p:nvPr>
        </p:nvSpPr>
        <p:spPr>
          <a:xfrm>
            <a:off x="10650538" y="6394450"/>
            <a:ext cx="990600" cy="304800"/>
          </a:xfrm>
          <a:prstGeom prst="rect">
            <a:avLst/>
          </a:prstGeom>
        </p:spPr>
        <p:txBody>
          <a:bodyPr vert="horz" lIns="91440" tIns="45720" rIns="91440" bIns="45720" rtlCol="0" anchor="t"/>
          <a:lstStyle>
            <a:lvl1pPr algn="r" eaLnBrk="1" fontAlgn="auto" hangingPunct="1">
              <a:spcBef>
                <a:spcPts val="0"/>
              </a:spcBef>
              <a:spcAft>
                <a:spcPts val="0"/>
              </a:spcAft>
              <a:defRPr sz="1200" b="1" i="0">
                <a:solidFill>
                  <a:schemeClr val="accent1"/>
                </a:solidFill>
                <a:latin typeface="+mj-lt"/>
                <a:cs typeface="+mn-cs"/>
              </a:defRPr>
            </a:lvl1pPr>
          </a:lstStyle>
          <a:p>
            <a:pPr>
              <a:defRPr/>
            </a:pPr>
            <a:fld id="{D0489A47-9486-42B9-A34A-D75304A5888A}" type="datetime1">
              <a:rPr lang="en-US"/>
              <a:pPr>
                <a:defRPr/>
              </a:pPr>
              <a:t>6/24/2021</a:t>
            </a:fld>
            <a:endParaRPr lang="en-US" dirty="0"/>
          </a:p>
        </p:txBody>
      </p:sp>
      <p:sp>
        <p:nvSpPr>
          <p:cNvPr id="5" name="Footer Placeholder 4">
            <a:extLst>
              <a:ext uri="{FF2B5EF4-FFF2-40B4-BE49-F238E27FC236}">
                <a16:creationId xmlns:a16="http://schemas.microsoft.com/office/drawing/2014/main" xmlns="" id="{6C1FD6A1-57FF-40B7-8C93-2F93FD965CDB}"/>
              </a:ext>
            </a:extLst>
          </p:cNvPr>
          <p:cNvSpPr>
            <a:spLocks noGrp="1"/>
          </p:cNvSpPr>
          <p:nvPr>
            <p:ph type="ftr" sz="quarter" idx="3"/>
          </p:nvPr>
        </p:nvSpPr>
        <p:spPr>
          <a:xfrm>
            <a:off x="528638" y="6391275"/>
            <a:ext cx="3859212" cy="304800"/>
          </a:xfrm>
          <a:prstGeom prst="rect">
            <a:avLst/>
          </a:prstGeom>
        </p:spPr>
        <p:txBody>
          <a:bodyPr vert="horz" lIns="91440" tIns="45720" rIns="91440" bIns="45720" rtlCol="0" anchor="b"/>
          <a:lstStyle>
            <a:lvl1pPr algn="ctr" eaLnBrk="1" fontAlgn="auto" hangingPunct="1">
              <a:spcBef>
                <a:spcPts val="0"/>
              </a:spcBef>
              <a:spcAft>
                <a:spcPts val="0"/>
              </a:spcAft>
              <a:defRPr sz="1000" b="1" i="0">
                <a:solidFill>
                  <a:schemeClr val="tx1"/>
                </a:solidFill>
                <a:latin typeface="+mj-lt"/>
                <a:cs typeface="+mn-cs"/>
              </a:defRPr>
            </a:lvl1pPr>
          </a:lstStyle>
          <a:p>
            <a:pPr>
              <a:defRPr/>
            </a:pPr>
            <a:r>
              <a:rPr lang="en-US"/>
              <a:t>Department of  Electronics and Communication Engineering</a:t>
            </a:r>
          </a:p>
        </p:txBody>
      </p:sp>
      <p:sp>
        <p:nvSpPr>
          <p:cNvPr id="22" name="Rectangle 21">
            <a:extLst>
              <a:ext uri="{FF2B5EF4-FFF2-40B4-BE49-F238E27FC236}">
                <a16:creationId xmlns:a16="http://schemas.microsoft.com/office/drawing/2014/main" xmlns="" id="{01B97625-B5FA-4E0C-86BD-0AAB0D9E089F}"/>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xmlns="" id="{BC09FD5B-756A-4471-ADC6-04325E67D952}"/>
              </a:ext>
            </a:extLst>
          </p:cNvPr>
          <p:cNvSpPr>
            <a:spLocks noGrp="1"/>
          </p:cNvSpPr>
          <p:nvPr>
            <p:ph type="sldNum" sz="quarter" idx="4"/>
          </p:nvPr>
        </p:nvSpPr>
        <p:spPr>
          <a:xfrm>
            <a:off x="10352088" y="295275"/>
            <a:ext cx="838200" cy="768350"/>
          </a:xfrm>
          <a:prstGeom prst="rect">
            <a:avLst/>
          </a:prstGeom>
        </p:spPr>
        <p:txBody>
          <a:bodyPr vert="horz" wrap="square" lIns="91440" tIns="45720" rIns="91440" bIns="45720" numCol="1" anchor="b" anchorCtr="0" compatLnSpc="1">
            <a:prstTxWarp prst="textNoShape">
              <a:avLst/>
            </a:prstTxWarp>
          </a:bodyPr>
          <a:lstStyle>
            <a:lvl1pPr algn="ctr" eaLnBrk="1" hangingPunct="1">
              <a:defRPr sz="2800" smtClean="0">
                <a:solidFill>
                  <a:schemeClr val="bg1"/>
                </a:solidFill>
                <a:latin typeface="Century Gothic" panose="020B0502020202020204" pitchFamily="34" charset="0"/>
              </a:defRPr>
            </a:lvl1pPr>
          </a:lstStyle>
          <a:p>
            <a:pPr>
              <a:defRPr/>
            </a:pPr>
            <a:fld id="{F624099E-F411-4EBF-BBB6-156A1B8E625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hf hdr="0"/>
  <p:txStyles>
    <p:title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ambria" panose="02040503050406030204" pitchFamily="18" charset="0"/>
        </a:defRPr>
      </a:lvl2pPr>
      <a:lvl3pPr algn="l" defTabSz="457200" rtl="0" eaLnBrk="0" fontAlgn="base" hangingPunct="0">
        <a:spcBef>
          <a:spcPct val="0"/>
        </a:spcBef>
        <a:spcAft>
          <a:spcPct val="0"/>
        </a:spcAft>
        <a:defRPr sz="3600">
          <a:solidFill>
            <a:schemeClr val="bg2"/>
          </a:solidFill>
          <a:latin typeface="Cambria" panose="02040503050406030204" pitchFamily="18" charset="0"/>
        </a:defRPr>
      </a:lvl3pPr>
      <a:lvl4pPr algn="l" defTabSz="457200" rtl="0" eaLnBrk="0" fontAlgn="base" hangingPunct="0">
        <a:spcBef>
          <a:spcPct val="0"/>
        </a:spcBef>
        <a:spcAft>
          <a:spcPct val="0"/>
        </a:spcAft>
        <a:defRPr sz="3600">
          <a:solidFill>
            <a:schemeClr val="bg2"/>
          </a:solidFill>
          <a:latin typeface="Cambria" panose="02040503050406030204" pitchFamily="18" charset="0"/>
        </a:defRPr>
      </a:lvl4pPr>
      <a:lvl5pPr algn="l" defTabSz="457200" rtl="0" eaLnBrk="0" fontAlgn="base" hangingPunct="0">
        <a:spcBef>
          <a:spcPct val="0"/>
        </a:spcBef>
        <a:spcAft>
          <a:spcPct val="0"/>
        </a:spcAft>
        <a:defRPr sz="3600">
          <a:solidFill>
            <a:schemeClr val="bg2"/>
          </a:solidFill>
          <a:latin typeface="Cambria" panose="02040503050406030204"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3200"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8">
            <a:extLst>
              <a:ext uri="{FF2B5EF4-FFF2-40B4-BE49-F238E27FC236}">
                <a16:creationId xmlns:a16="http://schemas.microsoft.com/office/drawing/2014/main" xmlns="" id="{6B189281-3014-4E67-B8EB-A27888AE90D6}"/>
              </a:ext>
            </a:extLst>
          </p:cNvPr>
          <p:cNvGrpSpPr>
            <a:grpSpLocks/>
          </p:cNvGrpSpPr>
          <p:nvPr/>
        </p:nvGrpSpPr>
        <p:grpSpPr bwMode="auto">
          <a:xfrm>
            <a:off x="0" y="-1588"/>
            <a:ext cx="12192000" cy="6865938"/>
            <a:chOff x="0" y="-2373"/>
            <a:chExt cx="12192000" cy="6867027"/>
          </a:xfrm>
        </p:grpSpPr>
        <p:sp>
          <p:nvSpPr>
            <p:cNvPr id="26" name="Rectangle 25">
              <a:extLst>
                <a:ext uri="{FF2B5EF4-FFF2-40B4-BE49-F238E27FC236}">
                  <a16:creationId xmlns:a16="http://schemas.microsoft.com/office/drawing/2014/main" xmlns="" id="{AB5C9C8A-F305-4BE3-85BC-B27738E0911A}"/>
                </a:ext>
              </a:extLst>
            </p:cNvPr>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xmlns="" id="{9D759198-01FD-4006-ADEB-8DA9B0AF5118}"/>
                </a:ext>
              </a:extLst>
            </p:cNvPr>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xmlns="" id="{19B3F6F7-CB2F-446F-86EC-B9839FD00684}"/>
                </a:ext>
              </a:extLst>
            </p:cNvPr>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xmlns="" id="{AA956BC2-BA73-4322-9A77-64B34FAF6786}"/>
                </a:ext>
              </a:extLst>
            </p:cNvPr>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xmlns="" id="{D3F19DF1-EA7D-4815-BE49-631CB6737314}"/>
                </a:ext>
              </a:extLst>
            </p:cNvPr>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xmlns="" id="{77838A9D-81B1-4D8A-890F-A87BCCA1F5A2}"/>
                </a:ext>
              </a:extLst>
            </p:cNvPr>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a:extLst>
                <a:ext uri="{FF2B5EF4-FFF2-40B4-BE49-F238E27FC236}">
                  <a16:creationId xmlns:a16="http://schemas.microsoft.com/office/drawing/2014/main" xmlns="" id="{9DDA09CD-39B2-4C1D-84DC-CB64DC96A414}"/>
                </a:ext>
              </a:extLst>
            </p:cNvPr>
            <p:cNvSpPr>
              <a:spLocks noChangeArrowheads="1"/>
            </p:cNvSpPr>
            <p:nvPr/>
          </p:nvSpPr>
          <p:spPr bwMode="gray">
            <a:xfrm rot="-589932">
              <a:off x="8491538" y="1798139"/>
              <a:ext cx="3298825" cy="439807"/>
            </a:xfrm>
            <a:custGeom>
              <a:avLst/>
              <a:gdLst>
                <a:gd name="T0" fmla="*/ 0 w 10000"/>
                <a:gd name="T1" fmla="*/ 0 h 5291"/>
                <a:gd name="T2" fmla="*/ 10000 w 10000"/>
                <a:gd name="T3" fmla="*/ 5291 h 5291"/>
              </a:gdLst>
              <a:ahLst/>
              <a:cxnLst/>
              <a:rect l="T0" t="T1" r="T2" b="T3"/>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miter lim="800000"/>
              <a:headEnd/>
              <a:tailEnd/>
            </a:ln>
          </p:spPr>
          <p:txBody>
            <a:bodyPr/>
            <a:lstStyle/>
            <a:p>
              <a:pPr>
                <a:defRPr/>
              </a:pPr>
              <a:endParaRPr lang="en-US">
                <a:latin typeface="Arial" charset="0"/>
                <a:cs typeface="Arial" charset="0"/>
              </a:endParaRPr>
            </a:p>
          </p:txBody>
        </p:sp>
        <p:sp>
          <p:nvSpPr>
            <p:cNvPr id="1052" name="Freeform 5">
              <a:extLst>
                <a:ext uri="{FF2B5EF4-FFF2-40B4-BE49-F238E27FC236}">
                  <a16:creationId xmlns:a16="http://schemas.microsoft.com/office/drawing/2014/main" xmlns="" id="{92DE98BF-2120-4ABD-A3B9-2F4C1467456A}"/>
                </a:ext>
              </a:extLst>
            </p:cNvPr>
            <p:cNvSpPr>
              <a:spLocks noChangeArrowheads="1"/>
            </p:cNvSpPr>
            <p:nvPr/>
          </p:nvSpPr>
          <p:spPr bwMode="gray">
            <a:xfrm>
              <a:off x="458788" y="1866411"/>
              <a:ext cx="11277600" cy="4534619"/>
            </a:xfrm>
            <a:custGeom>
              <a:avLst/>
              <a:gdLst>
                <a:gd name="T0" fmla="*/ 0 w 7104"/>
                <a:gd name="T1" fmla="*/ 0 h 2856"/>
                <a:gd name="T2" fmla="*/ 7104 w 7104"/>
                <a:gd name="T3" fmla="*/ 2856 h 2856"/>
              </a:gdLst>
              <a:ahLst/>
              <a:cxnLst/>
              <a:rect l="T0" t="T1" r="T2" b="T3"/>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sp>
          <p:nvSpPr>
            <p:cNvPr id="1053" name="Freeform 5">
              <a:extLst>
                <a:ext uri="{FF2B5EF4-FFF2-40B4-BE49-F238E27FC236}">
                  <a16:creationId xmlns:a16="http://schemas.microsoft.com/office/drawing/2014/main" xmlns="" id="{EC888E16-6851-4CC1-BDB2-75EEF5C9D12A}"/>
                </a:ext>
              </a:extLst>
            </p:cNvPr>
            <p:cNvSpPr>
              <a:spLocks noEditPoints="1"/>
            </p:cNvSpPr>
            <p:nvPr/>
          </p:nvSpPr>
          <p:spPr bwMode="gray">
            <a:xfrm>
              <a:off x="0" y="804"/>
              <a:ext cx="12192000" cy="6857499"/>
            </a:xfrm>
            <a:custGeom>
              <a:avLst/>
              <a:gdLst>
                <a:gd name="T0" fmla="*/ 0 w 15356"/>
                <a:gd name="T1" fmla="*/ 0 h 8638"/>
                <a:gd name="T2" fmla="*/ 15356 w 15356"/>
                <a:gd name="T3" fmla="*/ 8638 h 8638"/>
              </a:gdLst>
              <a:ahLst/>
              <a:cxnLst/>
              <a:rect l="T0" t="T1" r="T2" b="T3"/>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miter lim="800000"/>
              <a:headEnd/>
              <a:tailEnd/>
            </a:ln>
          </p:spPr>
          <p:txBody>
            <a:bodyPr/>
            <a:lstStyle/>
            <a:p>
              <a:pPr>
                <a:defRPr/>
              </a:pPr>
              <a:endParaRPr lang="en-US">
                <a:latin typeface="Arial" charset="0"/>
                <a:cs typeface="Arial" charset="0"/>
              </a:endParaRPr>
            </a:p>
          </p:txBody>
        </p:sp>
      </p:grpSp>
      <p:sp>
        <p:nvSpPr>
          <p:cNvPr id="1027" name="Title Placeholder 1">
            <a:extLst>
              <a:ext uri="{FF2B5EF4-FFF2-40B4-BE49-F238E27FC236}">
                <a16:creationId xmlns:a16="http://schemas.microsoft.com/office/drawing/2014/main" xmlns="" id="{B97D480B-CE12-4C6A-AA32-3429AEB926B1}"/>
              </a:ext>
            </a:extLst>
          </p:cNvPr>
          <p:cNvSpPr>
            <a:spLocks noGrp="1"/>
          </p:cNvSpPr>
          <p:nvPr>
            <p:ph type="title"/>
          </p:nvPr>
        </p:nvSpPr>
        <p:spPr bwMode="gray">
          <a:xfrm>
            <a:off x="1155700" y="973138"/>
            <a:ext cx="8761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xmlns="" id="{C9A2ED5E-072F-43DD-86B7-D58E1BDBB77B}"/>
              </a:ext>
            </a:extLst>
          </p:cNvPr>
          <p:cNvSpPr>
            <a:spLocks noGrp="1"/>
          </p:cNvSpPr>
          <p:nvPr>
            <p:ph type="body" idx="1"/>
          </p:nvPr>
        </p:nvSpPr>
        <p:spPr bwMode="auto">
          <a:xfrm>
            <a:off x="1155700" y="2603500"/>
            <a:ext cx="87614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38588AE3-3ADE-4AC9-AD16-B5B881A20FDF}"/>
              </a:ext>
            </a:extLst>
          </p:cNvPr>
          <p:cNvSpPr>
            <a:spLocks noGrp="1"/>
          </p:cNvSpPr>
          <p:nvPr>
            <p:ph type="dt" sz="half" idx="2"/>
          </p:nvPr>
        </p:nvSpPr>
        <p:spPr>
          <a:xfrm>
            <a:off x="10650538" y="6394450"/>
            <a:ext cx="990600" cy="304800"/>
          </a:xfrm>
          <a:prstGeom prst="rect">
            <a:avLst/>
          </a:prstGeom>
        </p:spPr>
        <p:txBody>
          <a:bodyPr vert="horz" lIns="91440" tIns="45720" rIns="91440" bIns="45720" rtlCol="0" anchor="t"/>
          <a:lstStyle>
            <a:lvl1pPr algn="r" fontAlgn="auto">
              <a:spcBef>
                <a:spcPts val="0"/>
              </a:spcBef>
              <a:spcAft>
                <a:spcPts val="0"/>
              </a:spcAft>
              <a:defRPr sz="1000" b="1" i="0">
                <a:solidFill>
                  <a:schemeClr val="accent1"/>
                </a:solidFill>
                <a:latin typeface="+mn-lt"/>
                <a:cs typeface="+mn-cs"/>
              </a:defRPr>
            </a:lvl1pPr>
          </a:lstStyle>
          <a:p>
            <a:pPr>
              <a:defRPr/>
            </a:pPr>
            <a:fld id="{4B91D103-71E1-4C02-941D-7CC2E0059144}" type="datetime1">
              <a:rPr lang="en-US"/>
              <a:pPr>
                <a:defRPr/>
              </a:pPr>
              <a:t>6/24/2021</a:t>
            </a:fld>
            <a:endParaRPr lang="en-US" dirty="0"/>
          </a:p>
        </p:txBody>
      </p:sp>
      <p:sp>
        <p:nvSpPr>
          <p:cNvPr id="5" name="Footer Placeholder 4">
            <a:extLst>
              <a:ext uri="{FF2B5EF4-FFF2-40B4-BE49-F238E27FC236}">
                <a16:creationId xmlns:a16="http://schemas.microsoft.com/office/drawing/2014/main" xmlns="" id="{FB60AFFF-B02D-4A3B-BAF0-BAF01544E779}"/>
              </a:ext>
            </a:extLst>
          </p:cNvPr>
          <p:cNvSpPr>
            <a:spLocks noGrp="1"/>
          </p:cNvSpPr>
          <p:nvPr>
            <p:ph type="ftr" sz="quarter" idx="3"/>
          </p:nvPr>
        </p:nvSpPr>
        <p:spPr>
          <a:xfrm>
            <a:off x="528638" y="6391275"/>
            <a:ext cx="3859212" cy="304800"/>
          </a:xfrm>
          <a:prstGeom prst="rect">
            <a:avLst/>
          </a:prstGeom>
        </p:spPr>
        <p:txBody>
          <a:bodyPr vert="horz" lIns="91440" tIns="45720" rIns="91440" bIns="45720" rtlCol="0" anchor="b"/>
          <a:lstStyle>
            <a:lvl1pPr algn="l" fontAlgn="auto">
              <a:spcBef>
                <a:spcPts val="0"/>
              </a:spcBef>
              <a:spcAft>
                <a:spcPts val="0"/>
              </a:spcAft>
              <a:defRPr sz="1000" b="1" i="0">
                <a:solidFill>
                  <a:schemeClr val="accent1"/>
                </a:solidFill>
                <a:latin typeface="+mn-lt"/>
                <a:cs typeface="+mn-cs"/>
              </a:defRPr>
            </a:lvl1pPr>
          </a:lstStyle>
          <a:p>
            <a:pPr>
              <a:defRPr/>
            </a:pPr>
            <a:endParaRPr lang="en-US"/>
          </a:p>
        </p:txBody>
      </p:sp>
      <p:sp>
        <p:nvSpPr>
          <p:cNvPr id="22" name="Rectangle 21">
            <a:extLst>
              <a:ext uri="{FF2B5EF4-FFF2-40B4-BE49-F238E27FC236}">
                <a16:creationId xmlns:a16="http://schemas.microsoft.com/office/drawing/2014/main" xmlns="" id="{AE27C76D-3D7E-41E3-89B8-3EA622BAB27B}"/>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xmlns="" id="{AE685C15-D5D8-46DE-ABA2-D8C4C55E9EA1}"/>
              </a:ext>
            </a:extLst>
          </p:cNvPr>
          <p:cNvSpPr>
            <a:spLocks noGrp="1"/>
          </p:cNvSpPr>
          <p:nvPr>
            <p:ph type="sldNum" sz="quarter" idx="4"/>
          </p:nvPr>
        </p:nvSpPr>
        <p:spPr>
          <a:xfrm>
            <a:off x="10352088" y="295275"/>
            <a:ext cx="838200" cy="768350"/>
          </a:xfrm>
          <a:prstGeom prst="rect">
            <a:avLst/>
          </a:prstGeom>
        </p:spPr>
        <p:txBody>
          <a:bodyPr vert="horz" wrap="square" lIns="91440" tIns="45720" rIns="91440" bIns="45720" numCol="1" anchor="b" anchorCtr="0" compatLnSpc="1">
            <a:prstTxWarp prst="textNoShape">
              <a:avLst/>
            </a:prstTxWarp>
          </a:bodyPr>
          <a:lstStyle>
            <a:lvl1pPr algn="ctr">
              <a:defRPr sz="2800">
                <a:solidFill>
                  <a:schemeClr val="bg1"/>
                </a:solidFill>
                <a:latin typeface="Century Gothic" panose="020B0502020202020204" pitchFamily="34" charset="0"/>
              </a:defRPr>
            </a:lvl1pPr>
          </a:lstStyle>
          <a:p>
            <a:fld id="{E1D2861A-B097-4CFD-951C-9BEBBD70DBE8}" type="slidenum">
              <a:rPr lang="en-US" altLang="en-US"/>
              <a:pPr/>
              <a:t>‹#›</a:t>
            </a:fld>
            <a:endParaRPr lang="en-US" altLang="en-US"/>
          </a:p>
        </p:txBody>
      </p:sp>
    </p:spTree>
    <p:extLst>
      <p:ext uri="{BB962C8B-B14F-4D97-AF65-F5344CB8AC3E}">
        <p14:creationId xmlns:p14="http://schemas.microsoft.com/office/powerpoint/2010/main" val="4649471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hf hdr="0" ftr="0"/>
  <p:txStyles>
    <p:title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entury Gothic" pitchFamily="34" charset="0"/>
        </a:defRPr>
      </a:lvl2pPr>
      <a:lvl3pPr algn="l" defTabSz="457200" rtl="0" eaLnBrk="0" fontAlgn="base" hangingPunct="0">
        <a:spcBef>
          <a:spcPct val="0"/>
        </a:spcBef>
        <a:spcAft>
          <a:spcPct val="0"/>
        </a:spcAft>
        <a:defRPr sz="3600">
          <a:solidFill>
            <a:schemeClr val="bg2"/>
          </a:solidFill>
          <a:latin typeface="Century Gothic" pitchFamily="34" charset="0"/>
        </a:defRPr>
      </a:lvl3pPr>
      <a:lvl4pPr algn="l" defTabSz="457200" rtl="0" eaLnBrk="0" fontAlgn="base" hangingPunct="0">
        <a:spcBef>
          <a:spcPct val="0"/>
        </a:spcBef>
        <a:spcAft>
          <a:spcPct val="0"/>
        </a:spcAft>
        <a:defRPr sz="3600">
          <a:solidFill>
            <a:schemeClr val="bg2"/>
          </a:solidFill>
          <a:latin typeface="Century Gothic" pitchFamily="34" charset="0"/>
        </a:defRPr>
      </a:lvl4pPr>
      <a:lvl5pPr algn="l" defTabSz="457200" rtl="0" eaLnBrk="0" fontAlgn="base" hangingPunct="0">
        <a:spcBef>
          <a:spcPct val="0"/>
        </a:spcBef>
        <a:spcAft>
          <a:spcPct val="0"/>
        </a:spcAft>
        <a:defRPr sz="3600">
          <a:solidFill>
            <a:schemeClr val="bg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sz="3200"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6/24/2021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2228204"/>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Google Shape;364;p31">
            <a:extLst>
              <a:ext uri="{FF2B5EF4-FFF2-40B4-BE49-F238E27FC236}">
                <a16:creationId xmlns:a16="http://schemas.microsoft.com/office/drawing/2014/main" xmlns="" id="{DE4ED9B5-F1DF-4641-A5B9-6457304C6D9B}"/>
              </a:ext>
            </a:extLst>
          </p:cNvPr>
          <p:cNvSpPr>
            <a:spLocks noGrp="1"/>
          </p:cNvSpPr>
          <p:nvPr>
            <p:ph type="ctrTitle"/>
          </p:nvPr>
        </p:nvSpPr>
        <p:spPr>
          <a:xfrm>
            <a:off x="506413" y="568325"/>
            <a:ext cx="11147425" cy="1244600"/>
          </a:xfrm>
        </p:spPr>
        <p:txBody>
          <a:bodyPr lIns="91425" tIns="45700" rIns="91425" bIns="45700"/>
          <a:lstStyle/>
          <a:p>
            <a:pPr algn="ctr">
              <a:buClr>
                <a:srgbClr val="EBEBEB"/>
              </a:buClr>
              <a:buSzPts val="3600"/>
              <a:buFont typeface="Century Gothic" panose="020B0502020202020204" pitchFamily="34" charset="0"/>
              <a:buNone/>
            </a:pPr>
            <a:r>
              <a:rPr lang="en-US" altLang="en-US" sz="2000">
                <a:solidFill>
                  <a:schemeClr val="tx1"/>
                </a:solidFill>
                <a:ea typeface="Century Gothic" panose="020B0502020202020204" pitchFamily="34" charset="0"/>
                <a:cs typeface="Century Gothic" panose="020B0502020202020204" pitchFamily="34" charset="0"/>
                <a:sym typeface="Century Gothic" panose="020B0502020202020204" pitchFamily="34" charset="0"/>
              </a:rPr>
              <a:t>Final Year Project Presentation</a:t>
            </a:r>
            <a:br>
              <a:rPr lang="en-US" altLang="en-US" sz="2000">
                <a:solidFill>
                  <a:schemeClr val="tx1"/>
                </a:solidFill>
                <a:ea typeface="Century Gothic" panose="020B0502020202020204" pitchFamily="34" charset="0"/>
                <a:cs typeface="Century Gothic" panose="020B0502020202020204" pitchFamily="34" charset="0"/>
                <a:sym typeface="Century Gothic" panose="020B0502020202020204" pitchFamily="34" charset="0"/>
              </a:rPr>
            </a:br>
            <a:r>
              <a:rPr lang="en-US" altLang="en-US" sz="2000">
                <a:solidFill>
                  <a:schemeClr val="tx1"/>
                </a:solidFill>
                <a:ea typeface="Century Gothic" panose="020B0502020202020204" pitchFamily="34" charset="0"/>
                <a:cs typeface="Century Gothic" panose="020B0502020202020204" pitchFamily="34" charset="0"/>
                <a:sym typeface="Century Gothic" panose="020B0502020202020204" pitchFamily="34" charset="0"/>
              </a:rPr>
              <a:t>on</a:t>
            </a:r>
            <a:r>
              <a:rPr lang="en-US" altLang="en-US" sz="3600">
                <a:solidFill>
                  <a:srgbClr val="EBEBEB"/>
                </a:solidFill>
                <a:ea typeface="Century Gothic" panose="020B0502020202020204" pitchFamily="34" charset="0"/>
                <a:cs typeface="Century Gothic" panose="020B0502020202020204" pitchFamily="34" charset="0"/>
                <a:sym typeface="Century Gothic" panose="020B0502020202020204" pitchFamily="34" charset="0"/>
              </a:rPr>
              <a:t/>
            </a:r>
            <a:br>
              <a:rPr lang="en-US" altLang="en-US" sz="3600">
                <a:solidFill>
                  <a:srgbClr val="EBEBEB"/>
                </a:solidFill>
                <a:ea typeface="Century Gothic" panose="020B0502020202020204" pitchFamily="34" charset="0"/>
                <a:cs typeface="Century Gothic" panose="020B0502020202020204" pitchFamily="34" charset="0"/>
                <a:sym typeface="Century Gothic" panose="020B0502020202020204" pitchFamily="34" charset="0"/>
              </a:rPr>
            </a:br>
            <a:r>
              <a:rPr lang="en-US" altLang="en-US" sz="3000">
                <a:solidFill>
                  <a:schemeClr val="bg1"/>
                </a:solidFill>
                <a:ea typeface="Century Gothic" panose="020B0502020202020204" pitchFamily="34" charset="0"/>
                <a:cs typeface="Century Gothic" panose="020B0502020202020204" pitchFamily="34" charset="0"/>
                <a:sym typeface="Century Gothic" panose="020B0502020202020204" pitchFamily="34" charset="0"/>
              </a:rPr>
              <a:t>Low Cost Automated Guided Vehicle</a:t>
            </a:r>
            <a:r>
              <a:rPr lang="en-US" altLang="en-US" sz="3000">
                <a:solidFill>
                  <a:schemeClr val="bg1"/>
                </a:solidFill>
                <a:sym typeface="Century Gothic" panose="020B0502020202020204" pitchFamily="34" charset="0"/>
              </a:rPr>
              <a:t> </a:t>
            </a:r>
            <a:endParaRPr lang="en-US" altLang="en-US">
              <a:solidFill>
                <a:schemeClr val="bg1"/>
              </a:solidFill>
            </a:endParaRPr>
          </a:p>
        </p:txBody>
      </p:sp>
      <p:sp>
        <p:nvSpPr>
          <p:cNvPr id="8" name="Google Shape;365;p31">
            <a:extLst>
              <a:ext uri="{FF2B5EF4-FFF2-40B4-BE49-F238E27FC236}">
                <a16:creationId xmlns:a16="http://schemas.microsoft.com/office/drawing/2014/main" xmlns="" id="{14B82107-A787-495B-BA49-A815E223139C}"/>
              </a:ext>
            </a:extLst>
          </p:cNvPr>
          <p:cNvSpPr txBox="1">
            <a:spLocks noGrp="1"/>
          </p:cNvSpPr>
          <p:nvPr>
            <p:ph type="subTitle" idx="1"/>
          </p:nvPr>
        </p:nvSpPr>
        <p:spPr>
          <a:xfrm>
            <a:off x="3651250" y="2309813"/>
            <a:ext cx="5119688" cy="2152650"/>
          </a:xfrm>
        </p:spPr>
        <p:txBody>
          <a:bodyPr spcFirstLastPara="1" lIns="91425" tIns="45700" rIns="91425" bIns="45700">
            <a:noAutofit/>
          </a:bodyPr>
          <a:lstStyle/>
          <a:p>
            <a:pPr algn="ctr">
              <a:spcBef>
                <a:spcPts val="0"/>
              </a:spcBef>
              <a:spcAft>
                <a:spcPts val="0"/>
              </a:spcAft>
              <a:buSzPts val="1920"/>
              <a:defRPr/>
            </a:pPr>
            <a:r>
              <a:rPr lang="en-IN" sz="2000" b="1" dirty="0">
                <a:solidFill>
                  <a:schemeClr val="bg1"/>
                </a:solidFill>
                <a:latin typeface="+mj-lt"/>
                <a:cs typeface="Times New Roman" pitchFamily="18" charset="0"/>
              </a:rPr>
              <a:t>By</a:t>
            </a:r>
            <a:endParaRPr sz="2000" b="1" dirty="0">
              <a:solidFill>
                <a:schemeClr val="bg1"/>
              </a:solidFill>
              <a:latin typeface="+mj-lt"/>
              <a:cs typeface="Times New Roman" pitchFamily="18" charset="0"/>
            </a:endParaRPr>
          </a:p>
          <a:p>
            <a:pPr>
              <a:spcAft>
                <a:spcPts val="0"/>
              </a:spcAft>
              <a:buSzPts val="1920"/>
              <a:defRPr/>
            </a:pPr>
            <a:r>
              <a:rPr lang="en-US" sz="2000" b="1" dirty="0">
                <a:solidFill>
                  <a:schemeClr val="bg1"/>
                </a:solidFill>
                <a:latin typeface="+mj-lt"/>
                <a:cs typeface="Times New Roman" pitchFamily="18" charset="0"/>
              </a:rPr>
              <a:t>1CR17EC005                  ABHIMANYU RAJU                                          1CR17EC019                  AMLAN DASH         1CR17EC161                   S SHASHANK REDDY</a:t>
            </a:r>
          </a:p>
        </p:txBody>
      </p:sp>
      <p:pic>
        <p:nvPicPr>
          <p:cNvPr id="21508" name="Google Shape;366;p31" descr="C:\Users\Mahesh Kumar Jha\Downloads\CMRIT NEW LOGO-01.png">
            <a:extLst>
              <a:ext uri="{FF2B5EF4-FFF2-40B4-BE49-F238E27FC236}">
                <a16:creationId xmlns:a16="http://schemas.microsoft.com/office/drawing/2014/main" xmlns="" id="{135E410A-4477-4F89-9C21-CAA5AAF167B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8504" t="4688" r="7037"/>
          <a:stretch>
            <a:fillRect/>
          </a:stretch>
        </p:blipFill>
        <p:spPr bwMode="auto">
          <a:xfrm>
            <a:off x="506413" y="3835400"/>
            <a:ext cx="28559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Google Shape;375;p32">
            <a:extLst>
              <a:ext uri="{FF2B5EF4-FFF2-40B4-BE49-F238E27FC236}">
                <a16:creationId xmlns:a16="http://schemas.microsoft.com/office/drawing/2014/main" xmlns="" id="{EC75E088-2EF4-4132-A8E6-35CDC0C3AFE6}"/>
              </a:ext>
            </a:extLst>
          </p:cNvPr>
          <p:cNvSpPr txBox="1">
            <a:spLocks noChangeArrowheads="1"/>
          </p:cNvSpPr>
          <p:nvPr/>
        </p:nvSpPr>
        <p:spPr bwMode="auto">
          <a:xfrm>
            <a:off x="3244850" y="5641975"/>
            <a:ext cx="6283325" cy="369888"/>
          </a:xfrm>
          <a:prstGeom prst="rect">
            <a:avLst/>
          </a:prstGeom>
          <a:noFill/>
          <a:ln>
            <a:noFill/>
          </a:ln>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buSzPts val="1800"/>
              <a:buFont typeface="Century Gothic" panose="020B0502020202020204" pitchFamily="34" charset="0"/>
              <a:buNone/>
              <a:defRPr/>
            </a:pPr>
            <a:r>
              <a:rPr lang="en-US" dirty="0">
                <a:latin typeface="+mj-lt"/>
                <a:sym typeface="Century Gothic" panose="020B0502020202020204" pitchFamily="34" charset="0"/>
              </a:rPr>
              <a:t>Department of  Electronics and Communication Engineering</a:t>
            </a:r>
            <a:endParaRPr lang="en-US" sz="1400" dirty="0">
              <a:latin typeface="+mj-lt"/>
            </a:endParaRPr>
          </a:p>
        </p:txBody>
      </p:sp>
      <p:sp>
        <p:nvSpPr>
          <p:cNvPr id="11" name="Google Shape;365;p31">
            <a:extLst>
              <a:ext uri="{FF2B5EF4-FFF2-40B4-BE49-F238E27FC236}">
                <a16:creationId xmlns:a16="http://schemas.microsoft.com/office/drawing/2014/main" xmlns="" id="{CBE8C446-189A-4EF1-8797-3FAC4C25BC87}"/>
              </a:ext>
            </a:extLst>
          </p:cNvPr>
          <p:cNvSpPr txBox="1">
            <a:spLocks/>
          </p:cNvSpPr>
          <p:nvPr/>
        </p:nvSpPr>
        <p:spPr>
          <a:xfrm>
            <a:off x="3967163" y="4764088"/>
            <a:ext cx="5989637" cy="723900"/>
          </a:xfrm>
          <a:prstGeom prst="rect">
            <a:avLst/>
          </a:prstGeom>
          <a:noFill/>
          <a:ln>
            <a:noFill/>
          </a:ln>
        </p:spPr>
        <p:txBody>
          <a:bodyPr spcFirstLastPara="1" lIns="91425" tIns="45700" rIns="91425" bIns="45700"/>
          <a:lstStyle/>
          <a:p>
            <a:pPr defTabSz="914400" eaLnBrk="1" fontAlgn="auto" hangingPunct="1">
              <a:spcBef>
                <a:spcPts val="0"/>
              </a:spcBef>
              <a:spcAft>
                <a:spcPts val="0"/>
              </a:spcAft>
              <a:buClr>
                <a:schemeClr val="accent1"/>
              </a:buClr>
              <a:buSzPts val="1920"/>
              <a:buFont typeface="Noto Sans Symbols"/>
              <a:buNone/>
              <a:defRPr/>
            </a:pPr>
            <a:r>
              <a:rPr lang="en-US" sz="2000" b="1" kern="0" dirty="0">
                <a:solidFill>
                  <a:schemeClr val="bg1"/>
                </a:solidFill>
                <a:latin typeface="+mj-lt"/>
                <a:ea typeface="Century Gothic"/>
                <a:cs typeface="Times New Roman" pitchFamily="18" charset="0"/>
                <a:sym typeface="Century Gothic"/>
              </a:rPr>
              <a:t>Under the Guidance of Prof.  Rahul Tiwari</a:t>
            </a:r>
          </a:p>
          <a:p>
            <a:pPr algn="r" defTabSz="914400" eaLnBrk="1" fontAlgn="auto" hangingPunct="1">
              <a:spcBef>
                <a:spcPts val="1000"/>
              </a:spcBef>
              <a:spcAft>
                <a:spcPts val="0"/>
              </a:spcAft>
              <a:buClr>
                <a:schemeClr val="accent1"/>
              </a:buClr>
              <a:buSzPts val="1920"/>
              <a:buFont typeface="Noto Sans Symbols"/>
              <a:buNone/>
              <a:defRPr/>
            </a:pPr>
            <a:r>
              <a:rPr lang="en-US" sz="2400" kern="0" dirty="0">
                <a:solidFill>
                  <a:schemeClr val="bg1"/>
                </a:solidFill>
                <a:latin typeface="+mj-lt"/>
                <a:ea typeface="Century Gothic"/>
                <a:cs typeface="Times New Roman" pitchFamily="18" charset="0"/>
                <a:sym typeface="Century Gothic"/>
              </a:rPr>
              <a:t> </a:t>
            </a:r>
            <a:endParaRPr lang="en-US" kern="0" dirty="0">
              <a:solidFill>
                <a:schemeClr val="bg1"/>
              </a:solidFill>
              <a:latin typeface="+mj-lt"/>
              <a:ea typeface="Century Gothic"/>
              <a:cs typeface="Times New Roman" pitchFamily="18" charset="0"/>
              <a:sym typeface="Century Gothic"/>
            </a:endParaRPr>
          </a:p>
        </p:txBody>
      </p:sp>
      <p:sp>
        <p:nvSpPr>
          <p:cNvPr id="14343" name="Google Shape;405;p36">
            <a:extLst>
              <a:ext uri="{FF2B5EF4-FFF2-40B4-BE49-F238E27FC236}">
                <a16:creationId xmlns:a16="http://schemas.microsoft.com/office/drawing/2014/main" xmlns="" id="{5E8F225F-3526-4A01-B87C-7C166C16025D}"/>
              </a:ext>
            </a:extLst>
          </p:cNvPr>
          <p:cNvSpPr txBox="1">
            <a:spLocks noChangeArrowheads="1"/>
          </p:cNvSpPr>
          <p:nvPr/>
        </p:nvSpPr>
        <p:spPr bwMode="auto">
          <a:xfrm>
            <a:off x="5541963" y="6527800"/>
            <a:ext cx="1851025" cy="287338"/>
          </a:xfrm>
          <a:prstGeom prst="rect">
            <a:avLst/>
          </a:prstGeom>
          <a:noFill/>
          <a:ln>
            <a:noFill/>
          </a:ln>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chemeClr val="accent1"/>
              </a:buClr>
              <a:buSzPts val="1000"/>
              <a:buFont typeface="Century Gothic" panose="020B0502020202020204" pitchFamily="34" charset="0"/>
              <a:buNone/>
              <a:defRPr/>
            </a:pPr>
            <a:r>
              <a:rPr lang="en-US" sz="1600" dirty="0">
                <a:latin typeface="+mj-lt"/>
              </a:rPr>
              <a:t>18-06-21 </a:t>
            </a:r>
            <a:endParaRPr lang="en-US" dirty="0">
              <a:latin typeface="+mj-lt"/>
            </a:endParaRPr>
          </a:p>
        </p:txBody>
      </p:sp>
      <p:pic>
        <p:nvPicPr>
          <p:cNvPr id="3" name="Picture 2">
            <a:extLst>
              <a:ext uri="{FF2B5EF4-FFF2-40B4-BE49-F238E27FC236}">
                <a16:creationId xmlns:a16="http://schemas.microsoft.com/office/drawing/2014/main" xmlns="" id="{AFE5CD0D-4E88-4A02-A5A9-3197090A0C57}"/>
              </a:ext>
            </a:extLst>
          </p:cNvPr>
          <p:cNvPicPr>
            <a:picLocks noChangeAspect="1"/>
          </p:cNvPicPr>
          <p:nvPr/>
        </p:nvPicPr>
        <p:blipFill>
          <a:blip r:embed="rId4"/>
          <a:stretch>
            <a:fillRect/>
          </a:stretch>
        </p:blipFill>
        <p:spPr>
          <a:xfrm>
            <a:off x="506413" y="1905000"/>
            <a:ext cx="1258887" cy="12604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xmlns="" id="{4622F691-7E68-4AA5-BBF4-275653B98EE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373"/>
            <a:ext cx="12192000" cy="6867027"/>
            <a:chOff x="0" y="-2373"/>
            <a:chExt cx="12192000" cy="6867027"/>
          </a:xfrm>
        </p:grpSpPr>
        <p:sp>
          <p:nvSpPr>
            <p:cNvPr id="79" name="Rectangle 78">
              <a:extLst>
                <a:ext uri="{FF2B5EF4-FFF2-40B4-BE49-F238E27FC236}">
                  <a16:creationId xmlns:a16="http://schemas.microsoft.com/office/drawing/2014/main" xmlns="" id="{8FDB432D-0416-4E52-BDE8-9416159AFC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Oval 79">
              <a:extLst>
                <a:ext uri="{FF2B5EF4-FFF2-40B4-BE49-F238E27FC236}">
                  <a16:creationId xmlns:a16="http://schemas.microsoft.com/office/drawing/2014/main" xmlns="" id="{B50E8490-F5B7-4F0A-AB54-8C36EC7968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xmlns="" id="{86CEF36F-DD08-4A0E-997E-E036839216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 name="Oval 81">
              <a:extLst>
                <a:ext uri="{FF2B5EF4-FFF2-40B4-BE49-F238E27FC236}">
                  <a16:creationId xmlns:a16="http://schemas.microsoft.com/office/drawing/2014/main" xmlns="" id="{C2B7642F-C92E-4201-9030-5D7006C572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xmlns="" id="{F784B40C-F09A-4D1C-B0DE-9958878731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xmlns="" id="{10E8B78D-9950-4316-A9CF-E6E5D2CC8C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xmlns="" id="{E453D5D3-2C2C-42B0-BEA5-B81CBA62E27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7" name="Rectangle 86">
            <a:extLst>
              <a:ext uri="{FF2B5EF4-FFF2-40B4-BE49-F238E27FC236}">
                <a16:creationId xmlns:a16="http://schemas.microsoft.com/office/drawing/2014/main" xmlns="" id="{8B072D99-315F-4D5C-8F95-7855C1245D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649975" y="4517136"/>
            <a:ext cx="9453911" cy="1174947"/>
          </a:xfrm>
        </p:spPr>
        <p:txBody>
          <a:bodyPr vert="horz" lIns="91440" tIns="45720" rIns="91440" bIns="45720" rtlCol="0" anchor="b">
            <a:normAutofit/>
          </a:bodyPr>
          <a:lstStyle/>
          <a:p>
            <a:pPr eaLnBrk="1" hangingPunct="1">
              <a:lnSpc>
                <a:spcPct val="90000"/>
              </a:lnSpc>
              <a:buClr>
                <a:srgbClr val="EBEBEB"/>
              </a:buClr>
              <a:buSzPts val="3600"/>
            </a:pPr>
            <a:r>
              <a:rPr lang="en-US" altLang="en-US" sz="5100"/>
              <a:t>Landmark Based Navigation</a:t>
            </a:r>
          </a:p>
        </p:txBody>
      </p:sp>
      <p:pic>
        <p:nvPicPr>
          <p:cNvPr id="1026" name="Picture 2" descr="RFID Guides AGV in Suspension Production - TURCK India Automation Pvt. Ltd.">
            <a:extLst>
              <a:ext uri="{FF2B5EF4-FFF2-40B4-BE49-F238E27FC236}">
                <a16:creationId xmlns:a16="http://schemas.microsoft.com/office/drawing/2014/main" xmlns="" id="{F6D6EAC9-FB4F-44A8-B65C-C3754A9BAC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7980" y="882845"/>
            <a:ext cx="4469044" cy="3046223"/>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1028" name="Picture 4" descr="Leuze electronic - Sensor Solutions for Automated Guided Vehicles AGVs -  YouTube">
            <a:extLst>
              <a:ext uri="{FF2B5EF4-FFF2-40B4-BE49-F238E27FC236}">
                <a16:creationId xmlns:a16="http://schemas.microsoft.com/office/drawing/2014/main" xmlns="" id="{E7FFA826-6AAE-4C29-8043-73164DF811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48097" y="882845"/>
            <a:ext cx="4469044" cy="3046223"/>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xfrm>
            <a:off x="10342708" y="295729"/>
            <a:ext cx="838199" cy="767687"/>
          </a:xfr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fld id="{7F42382B-B988-49A3-BB11-1CFB991DCF30}" type="slidenum">
              <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rPr>
              <a:pPr marL="0" marR="0" lvl="0" indent="0" algn="ctr" defTabSz="914400" rtl="0" eaLnBrk="1" fontAlgn="base" latinLnBrk="0" hangingPunct="1">
                <a:lnSpc>
                  <a:spcPct val="100000"/>
                </a:lnSpc>
                <a:spcBef>
                  <a:spcPct val="0"/>
                </a:spcBef>
                <a:spcAft>
                  <a:spcPts val="600"/>
                </a:spcAft>
                <a:buClrTx/>
                <a:buSzTx/>
                <a:buFontTx/>
                <a:buNone/>
                <a:tabLst/>
                <a:defRPr/>
              </a:pPr>
              <a:t>10</a:t>
            </a:fld>
            <a:endPar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endParaRPr>
          </a:p>
        </p:txBody>
      </p:sp>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
                <a:srgbClr val="000000"/>
              </a:buClr>
              <a:buSzPts val="1800"/>
              <a:buFont typeface="Century Gothic" panose="020B0502020202020204" pitchFamily="34" charset="0"/>
              <a:buNone/>
              <a:tabLst/>
              <a:defRPr/>
            </a:pPr>
            <a:endParaRPr kumimoji="0" lang="en-US" alt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Arial" panose="020B0604020202020204" pitchFamily="34" charset="0"/>
            </a:endParaRP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1934044" y="3096330"/>
            <a:ext cx="6379991" cy="330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57200" rtl="0" eaLnBrk="0" fontAlgn="base" latinLnBrk="0" hangingPunct="0">
              <a:lnSpc>
                <a:spcPct val="100000"/>
              </a:lnSpc>
              <a:spcBef>
                <a:spcPts val="1000"/>
              </a:spcBef>
              <a:spcAft>
                <a:spcPct val="0"/>
              </a:spcAft>
              <a:buClr>
                <a:srgbClr val="ACD433"/>
              </a:buClr>
              <a:buSzPct val="80000"/>
              <a:buFontTx/>
              <a:buNone/>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9002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42382B-B988-49A3-BB11-1CFB991DCF30}" type="slidenum">
              <a:rPr lang="en-US" altLang="en-US">
                <a:solidFill>
                  <a:schemeClr val="bg1"/>
                </a:solidFill>
                <a:latin typeface="Century Gothic" panose="020B0502020202020204" pitchFamily="34" charset="0"/>
              </a:rPr>
              <a:pPr eaLnBrk="1" hangingPunct="1"/>
              <a:t>11</a:t>
            </a:fld>
            <a:endParaRPr lang="en-US" altLang="en-US">
              <a:solidFill>
                <a:schemeClr val="bg1"/>
              </a:solidFill>
              <a:latin typeface="Century Gothic" panose="020B0502020202020204" pitchFamily="34" charset="0"/>
            </a:endParaRPr>
          </a:p>
        </p:txBody>
      </p:sp>
      <p:pic>
        <p:nvPicPr>
          <p:cNvPr id="18435" name="Picture 5" descr="C:\Users\Mahesh Kumar Jha\Downloads\CMRIT NEW LOGO-01.png">
            <a:extLst>
              <a:ext uri="{FF2B5EF4-FFF2-40B4-BE49-F238E27FC236}">
                <a16:creationId xmlns:a16="http://schemas.microsoft.com/office/drawing/2014/main" xmlns="" id="{B8EDF606-EE9F-4780-8174-27314DD1B496}"/>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buSzPts val="1800"/>
              <a:buFont typeface="Century Gothic" panose="020B0502020202020204" pitchFamily="34" charset="0"/>
              <a:buNone/>
            </a:pPr>
            <a:r>
              <a:rPr lang="en-US" altLang="en-US" dirty="0">
                <a:solidFill>
                  <a:srgbClr val="000000"/>
                </a:solidFill>
                <a:latin typeface="Bodoni MT" panose="02070603080606020203" pitchFamily="18" charset="0"/>
                <a:sym typeface="Century Gothic" panose="020B0502020202020204" pitchFamily="34" charset="0"/>
              </a:rPr>
              <a:t>Department Of Electronics And Communication</a:t>
            </a:r>
            <a:endParaRPr lang="en-US" altLang="en-US" dirty="0">
              <a:latin typeface="Bodoni MT" panose="02070603080606020203" pitchFamily="18" charset="0"/>
            </a:endParaRPr>
          </a:p>
        </p:txBody>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dirty="0">
                <a:solidFill>
                  <a:schemeClr val="bg1"/>
                </a:solidFill>
                <a:latin typeface="Times New Roman" panose="02020603050405020304" pitchFamily="18" charset="0"/>
                <a:cs typeface="Times New Roman" panose="02020603050405020304" pitchFamily="18" charset="0"/>
              </a:rPr>
              <a:t>Behavior Based Navigation</a:t>
            </a: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715167" y="243910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In unknown environments, the behavior-based architecture is often used. </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It splits a complex navigation task into sub-tasks or behaviors.</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Each behavior is implemented by a fuzzy controller and is executed independently to deal with  a specific problem of navigation.</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controller is modified to contain only the fuzzification and interference procedures, so that its output is a membership function representing the behavior’s objective.</a:t>
            </a: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lvl="1">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241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xmlns="" id="{CD950F15-6D99-47E2-B154-2C00E88EA17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373"/>
            <a:ext cx="12192000" cy="6867027"/>
            <a:chOff x="0" y="-2373"/>
            <a:chExt cx="12192000" cy="6867027"/>
          </a:xfrm>
        </p:grpSpPr>
        <p:sp>
          <p:nvSpPr>
            <p:cNvPr id="79" name="Rectangle 78">
              <a:extLst>
                <a:ext uri="{FF2B5EF4-FFF2-40B4-BE49-F238E27FC236}">
                  <a16:creationId xmlns:a16="http://schemas.microsoft.com/office/drawing/2014/main" xmlns="" id="{1A14C901-D8C8-4CD1-AAA5-1A817CF01E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Oval 79">
              <a:extLst>
                <a:ext uri="{FF2B5EF4-FFF2-40B4-BE49-F238E27FC236}">
                  <a16:creationId xmlns:a16="http://schemas.microsoft.com/office/drawing/2014/main" xmlns="" id="{197C4951-D8F5-46FB-8B71-6881253455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xmlns="" id="{F86A28D8-A49D-4FCF-A23D-E67EB998D2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 name="Oval 81">
              <a:extLst>
                <a:ext uri="{FF2B5EF4-FFF2-40B4-BE49-F238E27FC236}">
                  <a16:creationId xmlns:a16="http://schemas.microsoft.com/office/drawing/2014/main" xmlns="" id="{E5457A18-54B4-4D19-8822-970FB0CF61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xmlns="" id="{2FD1E74F-5193-4410-8D57-F2F44EDBC9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xmlns="" id="{3A60DA7D-DF3C-42E6-B8E7-CA05113A21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xmlns="" id="{49DD32C2-73A0-44F9-A340-1E4DBD52135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7" name="Rectangle 86">
            <a:extLst>
              <a:ext uri="{FF2B5EF4-FFF2-40B4-BE49-F238E27FC236}">
                <a16:creationId xmlns:a16="http://schemas.microsoft.com/office/drawing/2014/main" xmlns="" id="{4FE4FEFB-1CF6-42E6-A494-7745875401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xmlns="" id="{96CE3EAE-806C-4E7B-A488-8767521770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a:blip r:embed="rId3">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Oval 90">
            <a:extLst>
              <a:ext uri="{FF2B5EF4-FFF2-40B4-BE49-F238E27FC236}">
                <a16:creationId xmlns:a16="http://schemas.microsoft.com/office/drawing/2014/main" xmlns="" id="{834478A1-1CB1-4FD1-B6CC-D6830657A2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3" name="Oval 92">
            <a:extLst>
              <a:ext uri="{FF2B5EF4-FFF2-40B4-BE49-F238E27FC236}">
                <a16:creationId xmlns:a16="http://schemas.microsoft.com/office/drawing/2014/main" xmlns="" id="{4FE86CB6-F0BE-49A6-80C4-818FD4FCBC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Freeform 5">
            <a:extLst>
              <a:ext uri="{FF2B5EF4-FFF2-40B4-BE49-F238E27FC236}">
                <a16:creationId xmlns:a16="http://schemas.microsoft.com/office/drawing/2014/main" xmlns="" id="{10407C14-94AC-4705-AA56-537871C308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7" name="Freeform 5">
            <a:extLst>
              <a:ext uri="{FF2B5EF4-FFF2-40B4-BE49-F238E27FC236}">
                <a16:creationId xmlns:a16="http://schemas.microsoft.com/office/drawing/2014/main" xmlns="" id="{F628C334-2D10-4CEE-BAEF-C9CFB49C98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99" name="Freeform 5">
            <a:extLst>
              <a:ext uri="{FF2B5EF4-FFF2-40B4-BE49-F238E27FC236}">
                <a16:creationId xmlns:a16="http://schemas.microsoft.com/office/drawing/2014/main" xmlns="" id="{34F7D70F-5AAF-4272-AE65-4A2C73A135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eaLnBrk="1" hangingPunct="1">
              <a:buClr>
                <a:srgbClr val="EBEBEB"/>
              </a:buClr>
              <a:buSzPts val="3600"/>
            </a:pPr>
            <a:r>
              <a:rPr lang="en-US" altLang="en-US" sz="6000"/>
              <a:t>Behavior Based Navigation</a:t>
            </a:r>
          </a:p>
        </p:txBody>
      </p:sp>
      <p:pic>
        <p:nvPicPr>
          <p:cNvPr id="2052" name="Picture 4" descr="Frontiers | Learning indoor robot navigation using visual and sensorimotor  map information | Frontiers in Neurorobotics">
            <a:extLst>
              <a:ext uri="{FF2B5EF4-FFF2-40B4-BE49-F238E27FC236}">
                <a16:creationId xmlns:a16="http://schemas.microsoft.com/office/drawing/2014/main" xmlns="" id="{42690D25-0751-42CE-AF69-8813D125F45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1110" y="811482"/>
            <a:ext cx="5448111" cy="2764916"/>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2054" name="Picture 6" descr="Behavior-based Navigation of Mobile Robot in Unknown Environments Using  Fuzzy Logic and Multi-Objective Optimization">
            <a:extLst>
              <a:ext uri="{FF2B5EF4-FFF2-40B4-BE49-F238E27FC236}">
                <a16:creationId xmlns:a16="http://schemas.microsoft.com/office/drawing/2014/main" xmlns="" id="{D9BD51B5-FC5E-4B77-9739-4A831659770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72946" y="772156"/>
            <a:ext cx="5370123" cy="2841980"/>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xmlns="" id="{6DF9B5BE-F531-4301-81F9-7BEBF4E719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xfrm>
            <a:off x="10342708" y="295729"/>
            <a:ext cx="838199" cy="767687"/>
          </a:xfr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fld id="{7F42382B-B988-49A3-BB11-1CFB991DCF30}" type="slidenum">
              <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rPr>
              <a:pPr marL="0" marR="0" lvl="0" indent="0" algn="ctr" defTabSz="914400" rtl="0" eaLnBrk="1" fontAlgn="base" latinLnBrk="0" hangingPunct="1">
                <a:lnSpc>
                  <a:spcPct val="100000"/>
                </a:lnSpc>
                <a:spcBef>
                  <a:spcPct val="0"/>
                </a:spcBef>
                <a:spcAft>
                  <a:spcPts val="600"/>
                </a:spcAft>
                <a:buClrTx/>
                <a:buSzTx/>
                <a:buFontTx/>
                <a:buNone/>
                <a:tabLst/>
                <a:defRPr/>
              </a:pPr>
              <a:t>12</a:t>
            </a:fld>
            <a:endPar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endParaRPr>
          </a:p>
        </p:txBody>
      </p:sp>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
                <a:srgbClr val="000000"/>
              </a:buClr>
              <a:buSzPts val="1800"/>
              <a:buFont typeface="Century Gothic" panose="020B0502020202020204" pitchFamily="34" charset="0"/>
              <a:buNone/>
              <a:tabLst/>
              <a:defRPr/>
            </a:pPr>
            <a:endParaRPr kumimoji="0" lang="en-US" alt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Arial" panose="020B0604020202020204" pitchFamily="34" charset="0"/>
            </a:endParaRP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391091" y="2227527"/>
            <a:ext cx="13421896" cy="1061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57200" rtl="0" eaLnBrk="0" fontAlgn="base" latinLnBrk="0" hangingPunct="0">
              <a:lnSpc>
                <a:spcPct val="100000"/>
              </a:lnSpc>
              <a:spcBef>
                <a:spcPts val="1000"/>
              </a:spcBef>
              <a:spcAft>
                <a:spcPct val="0"/>
              </a:spcAft>
              <a:buClr>
                <a:srgbClr val="ACD433"/>
              </a:buClr>
              <a:buSzPct val="80000"/>
              <a:buFontTx/>
              <a:buNone/>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0226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7F42382B-B988-49A3-BB11-1CFB991DCF30}" type="slidenum">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pPr marL="0" marR="0" lvl="0" indent="0" algn="ctr" defTabSz="457200" rtl="0" eaLnBrk="1" fontAlgn="base" latinLnBrk="0" hangingPunct="1">
                <a:lnSpc>
                  <a:spcPct val="100000"/>
                </a:lnSpc>
                <a:spcBef>
                  <a:spcPct val="0"/>
                </a:spcBef>
                <a:spcAft>
                  <a:spcPct val="0"/>
                </a:spcAft>
                <a:buClrTx/>
                <a:buSzTx/>
                <a:buFontTx/>
                <a:buNone/>
                <a:tabLst/>
                <a:defRPr/>
              </a:pPr>
              <a:t>13</a:t>
            </a:fld>
            <a:endPar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endParaRPr>
          </a:p>
        </p:txBody>
      </p:sp>
      <p:pic>
        <p:nvPicPr>
          <p:cNvPr id="18435" name="Picture 5" descr="C:\Users\Mahesh Kumar Jha\Downloads\CMRIT NEW LOGO-01.png">
            <a:extLst>
              <a:ext uri="{FF2B5EF4-FFF2-40B4-BE49-F238E27FC236}">
                <a16:creationId xmlns:a16="http://schemas.microsoft.com/office/drawing/2014/main" xmlns="" id="{B8EDF606-EE9F-4780-8174-27314DD1B496}"/>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
                <a:srgbClr val="000000"/>
              </a:buClr>
              <a:buSzPts val="1800"/>
              <a:buFont typeface="Century Gothic" panose="020B0502020202020204" pitchFamily="34" charset="0"/>
              <a:buNone/>
              <a:tabLst/>
              <a:defRPr/>
            </a:pPr>
            <a:r>
              <a:rPr kumimoji="0" lang="en-US" altLang="en-US" sz="1800" b="0" i="0" u="none" strike="noStrike" kern="1200" cap="none" spc="0" normalizeH="0" baseline="0" noProof="0" dirty="0">
                <a:ln>
                  <a:noFill/>
                </a:ln>
                <a:solidFill>
                  <a:srgbClr val="000000"/>
                </a:solidFill>
                <a:effectLst/>
                <a:uLnTx/>
                <a:uFillTx/>
                <a:latin typeface="Bodoni MT" panose="02070603080606020203" pitchFamily="18" charset="0"/>
                <a:ea typeface="+mn-ea"/>
                <a:cs typeface="Arial" panose="020B0604020202020204" pitchFamily="34" charset="0"/>
                <a:sym typeface="Century Gothic" panose="020B0502020202020204" pitchFamily="34" charset="0"/>
              </a:rPr>
              <a:t>Department Of Electronics And Communication</a:t>
            </a:r>
            <a:endParaRPr kumimoji="0" lang="en-US" alt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Arial" panose="020B0604020202020204" pitchFamily="34" charset="0"/>
            </a:endParaRPr>
          </a:p>
        </p:txBody>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dirty="0">
                <a:solidFill>
                  <a:schemeClr val="bg1"/>
                </a:solidFill>
                <a:latin typeface="Times New Roman" panose="02020603050405020304" pitchFamily="18" charset="0"/>
                <a:cs typeface="Times New Roman" panose="02020603050405020304" pitchFamily="18" charset="0"/>
              </a:rPr>
              <a:t>Vision Based Navigation</a:t>
            </a: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715167" y="243910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The vision-based guidance system can operate even without a continuously defined pathway.</a:t>
            </a: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 It utilizes computer vision algorithms and optical sensors.</a:t>
            </a: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The various visual features of the environment are extracted to map the surrounding environment.</a:t>
            </a: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Uses laser-based range finder and photometric cameras.</a:t>
            </a: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The main components of the technique are:</a:t>
            </a: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Sensing models</a:t>
            </a: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Representations of the environment</a:t>
            </a: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r>
              <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rPr>
              <a:t>Localization algorithms</a:t>
            </a:r>
          </a:p>
          <a:p>
            <a:pPr marL="742950" marR="0" lvl="1" indent="-28575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7692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440" name="Group 77">
            <a:extLst>
              <a:ext uri="{FF2B5EF4-FFF2-40B4-BE49-F238E27FC236}">
                <a16:creationId xmlns:a16="http://schemas.microsoft.com/office/drawing/2014/main" xmlns="" id="{FB6132CA-5895-48FA-B071-08AACF886C8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373"/>
            <a:ext cx="12192000" cy="6867027"/>
            <a:chOff x="0" y="-2373"/>
            <a:chExt cx="12192000" cy="6867027"/>
          </a:xfrm>
        </p:grpSpPr>
        <p:sp>
          <p:nvSpPr>
            <p:cNvPr id="79" name="Rectangle 78">
              <a:extLst>
                <a:ext uri="{FF2B5EF4-FFF2-40B4-BE49-F238E27FC236}">
                  <a16:creationId xmlns:a16="http://schemas.microsoft.com/office/drawing/2014/main" xmlns="" id="{92E0BD95-1545-4B23-BAE6-B3741408D3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Oval 79">
              <a:extLst>
                <a:ext uri="{FF2B5EF4-FFF2-40B4-BE49-F238E27FC236}">
                  <a16:creationId xmlns:a16="http://schemas.microsoft.com/office/drawing/2014/main" xmlns="" id="{DE16DB06-B510-40AC-B462-1579DE684B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Oval 80">
              <a:extLst>
                <a:ext uri="{FF2B5EF4-FFF2-40B4-BE49-F238E27FC236}">
                  <a16:creationId xmlns:a16="http://schemas.microsoft.com/office/drawing/2014/main" xmlns="" id="{178E3CF0-0D48-4694-8318-A6E142F4A6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 name="Oval 81">
              <a:extLst>
                <a:ext uri="{FF2B5EF4-FFF2-40B4-BE49-F238E27FC236}">
                  <a16:creationId xmlns:a16="http://schemas.microsoft.com/office/drawing/2014/main" xmlns="" id="{B55E438D-3C39-4E25-96B6-C14A8B917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xmlns="" id="{61785908-C8E9-4489-BAC2-493AF5F481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xmlns="" id="{A525A225-AD08-4F58-A756-F940F1BEBC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xmlns="" id="{4AB07D0F-E9AB-4284-B736-6C455E9438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441" name="Rectangle 86">
            <a:extLst>
              <a:ext uri="{FF2B5EF4-FFF2-40B4-BE49-F238E27FC236}">
                <a16:creationId xmlns:a16="http://schemas.microsoft.com/office/drawing/2014/main" xmlns="" id="{C3FADCEB-DE82-442C-86C6-01D360A26B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1154955" y="4834467"/>
            <a:ext cx="8825658" cy="586380"/>
          </a:xfrm>
        </p:spPr>
        <p:txBody>
          <a:bodyPr vert="horz" lIns="91440" tIns="45720" rIns="91440" bIns="45720" rtlCol="0" anchor="b">
            <a:normAutofit/>
          </a:bodyPr>
          <a:lstStyle/>
          <a:p>
            <a:pPr eaLnBrk="1" hangingPunct="1">
              <a:lnSpc>
                <a:spcPct val="90000"/>
              </a:lnSpc>
              <a:buClr>
                <a:srgbClr val="EBEBEB"/>
              </a:buClr>
              <a:buSzPts val="3600"/>
            </a:pPr>
            <a:r>
              <a:rPr lang="en-US" altLang="en-US"/>
              <a:t>Vision Based Navigation</a:t>
            </a:r>
          </a:p>
        </p:txBody>
      </p:sp>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xfrm>
            <a:off x="10351008" y="292608"/>
            <a:ext cx="838199" cy="767687"/>
          </a:xfr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fld id="{7F42382B-B988-49A3-BB11-1CFB991DCF30}" type="slidenum">
              <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rPr>
              <a:pPr marL="0" marR="0" lvl="0" indent="0" algn="ctr" defTabSz="914400" rtl="0" eaLnBrk="1" fontAlgn="base" latinLnBrk="0" hangingPunct="1">
                <a:lnSpc>
                  <a:spcPct val="100000"/>
                </a:lnSpc>
                <a:spcBef>
                  <a:spcPct val="0"/>
                </a:spcBef>
                <a:spcAft>
                  <a:spcPts val="600"/>
                </a:spcAft>
                <a:buClrTx/>
                <a:buSzTx/>
                <a:buFontTx/>
                <a:buNone/>
                <a:tabLst/>
                <a:defRPr/>
              </a:pPr>
              <a:t>14</a:t>
            </a:fld>
            <a:endPar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endParaRPr>
          </a:p>
        </p:txBody>
      </p:sp>
      <p:pic>
        <p:nvPicPr>
          <p:cNvPr id="3074" name="Picture 2" descr="Automated Guided Vehicle - Neousys Technology">
            <a:extLst>
              <a:ext uri="{FF2B5EF4-FFF2-40B4-BE49-F238E27FC236}">
                <a16:creationId xmlns:a16="http://schemas.microsoft.com/office/drawing/2014/main" xmlns="" id="{1B305D38-42FC-4BB8-8BBC-A12E3F66F7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029"/>
          <a:stretch/>
        </p:blipFill>
        <p:spPr bwMode="auto">
          <a:xfrm>
            <a:off x="1154954" y="1143006"/>
            <a:ext cx="4411456" cy="3429000"/>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AGV Navigation: Methods, Comparison, Pros and Cons - Illustrated Guide">
            <a:extLst>
              <a:ext uri="{FF2B5EF4-FFF2-40B4-BE49-F238E27FC236}">
                <a16:creationId xmlns:a16="http://schemas.microsoft.com/office/drawing/2014/main" xmlns="" id="{80E8E168-DAD4-4EBD-8D70-8DA38062E7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71" r="14383"/>
          <a:stretch/>
        </p:blipFill>
        <p:spPr bwMode="auto">
          <a:xfrm>
            <a:off x="5921744" y="1143006"/>
            <a:ext cx="4411456" cy="3429000"/>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
                <a:srgbClr val="000000"/>
              </a:buClr>
              <a:buSzPts val="1800"/>
              <a:buFont typeface="Century Gothic" panose="020B0502020202020204" pitchFamily="34" charset="0"/>
              <a:buNone/>
              <a:tabLst/>
              <a:defRPr/>
            </a:pPr>
            <a:endParaRPr kumimoji="0" lang="en-US" alt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Arial" panose="020B0604020202020204" pitchFamily="34" charset="0"/>
            </a:endParaRP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2172545" y="3261431"/>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1" indent="0" algn="l" defTabSz="457200" rtl="0" eaLnBrk="0" fontAlgn="base" latinLnBrk="0" hangingPunct="0">
              <a:lnSpc>
                <a:spcPct val="100000"/>
              </a:lnSpc>
              <a:spcBef>
                <a:spcPts val="1000"/>
              </a:spcBef>
              <a:spcAft>
                <a:spcPct val="0"/>
              </a:spcAft>
              <a:buClr>
                <a:srgbClr val="ACD433"/>
              </a:buClr>
              <a:buSzPct val="80000"/>
              <a:buFontTx/>
              <a:buNone/>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20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0" fontAlgn="base" latinLnBrk="0" hangingPunct="0">
              <a:lnSpc>
                <a:spcPct val="100000"/>
              </a:lnSpc>
              <a:spcBef>
                <a:spcPts val="1000"/>
              </a:spcBef>
              <a:spcAft>
                <a:spcPct val="0"/>
              </a:spcAft>
              <a:buClr>
                <a:srgbClr val="ACD433"/>
              </a:buClr>
              <a:buSzPct val="80000"/>
              <a:buFont typeface="Wingdings 3" pitchFamily="18" charset="2"/>
              <a:buChar char=""/>
              <a:tabLst/>
              <a:defRPr/>
            </a:pPr>
            <a:endParaRPr kumimoji="0" lang="en-US" altLang="en-US" sz="3200" b="0" i="0" u="none" strike="noStrike" kern="1200" cap="none" spc="0" normalizeH="0" baseline="0" noProof="0" dirty="0">
              <a:ln>
                <a:noFill/>
              </a:ln>
              <a:solidFill>
                <a:srgbClr val="40404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107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8437"/>
                                        </p:tgtEl>
                                        <p:attrNameLst>
                                          <p:attrName>style.visibility</p:attrName>
                                        </p:attrNameLst>
                                      </p:cBhvr>
                                      <p:to>
                                        <p:strVal val="visible"/>
                                      </p:to>
                                    </p:set>
                                    <p:animEffect transition="in" filter="fade">
                                      <p:cBhvr>
                                        <p:cTn id="7" dur="4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Google Shape;384;p33">
            <a:extLst>
              <a:ext uri="{FF2B5EF4-FFF2-40B4-BE49-F238E27FC236}">
                <a16:creationId xmlns:a16="http://schemas.microsoft.com/office/drawing/2014/main" xmlns="" id="{9A55C6D3-10C3-4B52-A318-B917C733790B}"/>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METHODOLOGY</a:t>
            </a:r>
          </a:p>
        </p:txBody>
      </p:sp>
      <p:sp>
        <p:nvSpPr>
          <p:cNvPr id="28675" name="Slide Number Placeholder 4">
            <a:extLst>
              <a:ext uri="{FF2B5EF4-FFF2-40B4-BE49-F238E27FC236}">
                <a16:creationId xmlns:a16="http://schemas.microsoft.com/office/drawing/2014/main" xmlns="" id="{A4162B95-8AAF-4A55-B107-9EF174AB4D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3A5B8AD1-3823-482E-9737-44BAE99B80D5}" type="slidenum">
              <a:rPr lang="en-US" altLang="en-US" sz="2800">
                <a:solidFill>
                  <a:schemeClr val="bg1"/>
                </a:solidFill>
                <a:latin typeface="Century Gothic" panose="020B0502020202020204" pitchFamily="34" charset="0"/>
              </a:rPr>
              <a:pPr>
                <a:spcBef>
                  <a:spcPct val="0"/>
                </a:spcBef>
                <a:buClrTx/>
                <a:buSzTx/>
                <a:buFontTx/>
                <a:buNone/>
              </a:pPr>
              <a:t>15</a:t>
            </a:fld>
            <a:endParaRPr lang="en-US" altLang="en-US" sz="2800">
              <a:solidFill>
                <a:schemeClr val="bg1"/>
              </a:solidFill>
              <a:latin typeface="Century Gothic" panose="020B0502020202020204" pitchFamily="34" charset="0"/>
            </a:endParaRPr>
          </a:p>
        </p:txBody>
      </p:sp>
      <p:pic>
        <p:nvPicPr>
          <p:cNvPr id="28676" name="Picture 5" descr="C:\Users\Mahesh Kumar Jha\Downloads\CMRIT NEW LOGO-01.png">
            <a:extLst>
              <a:ext uri="{FF2B5EF4-FFF2-40B4-BE49-F238E27FC236}">
                <a16:creationId xmlns:a16="http://schemas.microsoft.com/office/drawing/2014/main" xmlns="" id="{7B5863AE-E6CA-48E6-A732-DD0FF76BF2A5}"/>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Placeholder 2">
            <a:extLst>
              <a:ext uri="{FF2B5EF4-FFF2-40B4-BE49-F238E27FC236}">
                <a16:creationId xmlns:a16="http://schemas.microsoft.com/office/drawing/2014/main" xmlns="" id="{6BA98542-6E53-418C-8C9C-47CD0B2412A6}"/>
              </a:ext>
            </a:extLst>
          </p:cNvPr>
          <p:cNvSpPr txBox="1">
            <a:spLocks/>
          </p:cNvSpPr>
          <p:nvPr/>
        </p:nvSpPr>
        <p:spPr bwMode="auto">
          <a:xfrm>
            <a:off x="746125" y="241617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includes multiple features and is designed to be seamlessly  upgradable to incorporate future additions and enhancements as per specific industry requirement.</a:t>
            </a:r>
          </a:p>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uses a landmark based navigation with a sensor-based feedback loop to combat obstacle detection.</a:t>
            </a:r>
          </a:p>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features 2 operational modes.</a:t>
            </a:r>
          </a:p>
          <a:p>
            <a:r>
              <a:rPr lang="en-US" sz="2000" dirty="0">
                <a:latin typeface="Times New Roman" panose="02020603050405020304" pitchFamily="18" charset="0"/>
                <a:cs typeface="Times New Roman" panose="02020603050405020304" pitchFamily="18" charset="0"/>
              </a:rPr>
              <a:t>The unit is battery powered and the typical use case will be to replace forklifts currently being used in industries and manufacturing stations.</a:t>
            </a:r>
          </a:p>
          <a:p>
            <a:r>
              <a:rPr lang="en-US" sz="2000" dirty="0">
                <a:latin typeface="Times New Roman" panose="02020603050405020304" pitchFamily="18" charset="0"/>
                <a:cs typeface="Times New Roman" panose="02020603050405020304" pitchFamily="18" charset="0"/>
              </a:rPr>
              <a:t>The AGV is generally used to perform highly repetitive actions across defined paths and can work in tight spaces, owing to its excellent maneuverability.</a:t>
            </a: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96CB66E5-B9FE-4801-B1CE-BDEBCB9C7353}"/>
              </a:ext>
            </a:extLst>
          </p:cNvPr>
          <p:cNvSpPr>
            <a:spLocks noGrp="1"/>
          </p:cNvSpPr>
          <p:nvPr>
            <p:ph type="dt" sz="quarter" idx="10"/>
          </p:nvPr>
        </p:nvSpPr>
        <p:spPr>
          <a:xfrm>
            <a:off x="10521387" y="6394450"/>
            <a:ext cx="1119751" cy="301625"/>
          </a:xfrm>
        </p:spPr>
        <p:txBody>
          <a:bodyPr/>
          <a:lstStyle/>
          <a:p>
            <a:pPr>
              <a:defRPr/>
            </a:pPr>
            <a:r>
              <a:rPr lang="en-US" dirty="0"/>
              <a:t>18/06/2021</a:t>
            </a:r>
          </a:p>
          <a:p>
            <a:pPr>
              <a:defRPr/>
            </a:pPr>
            <a:endParaRPr lang="en-US" dirty="0"/>
          </a:p>
        </p:txBody>
      </p:sp>
      <p:sp>
        <p:nvSpPr>
          <p:cNvPr id="3" name="Footer Placeholder 2">
            <a:extLst>
              <a:ext uri="{FF2B5EF4-FFF2-40B4-BE49-F238E27FC236}">
                <a16:creationId xmlns:a16="http://schemas.microsoft.com/office/drawing/2014/main" xmlns="" id="{EF3A4968-7E69-44ED-AB62-4642943FEA29}"/>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Google Shape;384;p33">
            <a:extLst>
              <a:ext uri="{FF2B5EF4-FFF2-40B4-BE49-F238E27FC236}">
                <a16:creationId xmlns:a16="http://schemas.microsoft.com/office/drawing/2014/main" xmlns="" id="{9A55C6D3-10C3-4B52-A318-B917C733790B}"/>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METHODOLOGY</a:t>
            </a:r>
          </a:p>
        </p:txBody>
      </p:sp>
      <p:sp>
        <p:nvSpPr>
          <p:cNvPr id="28675" name="Slide Number Placeholder 4">
            <a:extLst>
              <a:ext uri="{FF2B5EF4-FFF2-40B4-BE49-F238E27FC236}">
                <a16:creationId xmlns:a16="http://schemas.microsoft.com/office/drawing/2014/main" xmlns="" id="{A4162B95-8AAF-4A55-B107-9EF174AB4D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3A5B8AD1-3823-482E-9737-44BAE99B80D5}" type="slidenum">
              <a:rPr lang="en-US" altLang="en-US" sz="2800">
                <a:solidFill>
                  <a:schemeClr val="bg1"/>
                </a:solidFill>
                <a:latin typeface="Century Gothic" panose="020B0502020202020204" pitchFamily="34" charset="0"/>
              </a:rPr>
              <a:pPr>
                <a:spcBef>
                  <a:spcPct val="0"/>
                </a:spcBef>
                <a:buClrTx/>
                <a:buSzTx/>
                <a:buFontTx/>
                <a:buNone/>
              </a:pPr>
              <a:t>16</a:t>
            </a:fld>
            <a:endParaRPr lang="en-US" altLang="en-US" sz="2800">
              <a:solidFill>
                <a:schemeClr val="bg1"/>
              </a:solidFill>
              <a:latin typeface="Century Gothic" panose="020B0502020202020204" pitchFamily="34" charset="0"/>
            </a:endParaRPr>
          </a:p>
        </p:txBody>
      </p:sp>
      <p:pic>
        <p:nvPicPr>
          <p:cNvPr id="28676" name="Picture 5" descr="C:\Users\Mahesh Kumar Jha\Downloads\CMRIT NEW LOGO-01.png">
            <a:extLst>
              <a:ext uri="{FF2B5EF4-FFF2-40B4-BE49-F238E27FC236}">
                <a16:creationId xmlns:a16="http://schemas.microsoft.com/office/drawing/2014/main" xmlns="" id="{7B5863AE-E6CA-48E6-A732-DD0FF76BF2A5}"/>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Placeholder 2">
            <a:extLst>
              <a:ext uri="{FF2B5EF4-FFF2-40B4-BE49-F238E27FC236}">
                <a16:creationId xmlns:a16="http://schemas.microsoft.com/office/drawing/2014/main" xmlns="" id="{6BA98542-6E53-418C-8C9C-47CD0B2412A6}"/>
              </a:ext>
            </a:extLst>
          </p:cNvPr>
          <p:cNvSpPr txBox="1">
            <a:spLocks/>
          </p:cNvSpPr>
          <p:nvPr/>
        </p:nvSpPr>
        <p:spPr bwMode="auto">
          <a:xfrm>
            <a:off x="746125" y="241617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includes multiple features and is designed to be seamlessly  upgradable to incorporate future additions and enhancements as per specific industry requirement.</a:t>
            </a:r>
          </a:p>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uses a landmark based navigation with a sensor-based feedback loop to combat obstacle detection.</a:t>
            </a:r>
          </a:p>
          <a:p>
            <a:pPr marL="342900" indent="-342900" eaLnBrk="0" hangingPunct="0">
              <a:lnSpc>
                <a:spcPct val="90000"/>
              </a:lnSpc>
              <a:spcBef>
                <a:spcPts val="1000"/>
              </a:spcBef>
              <a:buClr>
                <a:schemeClr val="accent1"/>
              </a:buClr>
              <a:buSzPct val="80000"/>
              <a:buFont typeface="Wingdings 3" pitchFamily="18" charset="2"/>
              <a:buChar char=""/>
            </a:pPr>
            <a:r>
              <a:rPr lang="en-US" sz="2000" dirty="0">
                <a:latin typeface="Times New Roman" panose="02020603050405020304" pitchFamily="18" charset="0"/>
                <a:cs typeface="Times New Roman" panose="02020603050405020304" pitchFamily="18" charset="0"/>
              </a:rPr>
              <a:t>The AGV features 2 operational modes.</a:t>
            </a:r>
          </a:p>
          <a:p>
            <a:r>
              <a:rPr lang="en-US" sz="2000" dirty="0">
                <a:latin typeface="Times New Roman" panose="02020603050405020304" pitchFamily="18" charset="0"/>
                <a:cs typeface="Times New Roman" panose="02020603050405020304" pitchFamily="18" charset="0"/>
              </a:rPr>
              <a:t>The unit is battery powered and the typical use case will be to replace forklifts currently being used in industries and manufacturing stations.</a:t>
            </a:r>
          </a:p>
          <a:p>
            <a:r>
              <a:rPr lang="en-US" sz="2000" dirty="0">
                <a:latin typeface="Times New Roman" panose="02020603050405020304" pitchFamily="18" charset="0"/>
                <a:cs typeface="Times New Roman" panose="02020603050405020304" pitchFamily="18" charset="0"/>
              </a:rPr>
              <a:t>The AGV is generally used to perform highly repetitive actions across defined paths and can work in tight spaces, owing to its excellent maneuverability.</a:t>
            </a: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96CB66E5-B9FE-4801-B1CE-BDEBCB9C7353}"/>
              </a:ext>
            </a:extLst>
          </p:cNvPr>
          <p:cNvSpPr>
            <a:spLocks noGrp="1"/>
          </p:cNvSpPr>
          <p:nvPr>
            <p:ph type="dt" sz="quarter" idx="10"/>
          </p:nvPr>
        </p:nvSpPr>
        <p:spPr>
          <a:xfrm>
            <a:off x="10521387" y="6394450"/>
            <a:ext cx="1119751" cy="301625"/>
          </a:xfrm>
        </p:spPr>
        <p:txBody>
          <a:bodyPr/>
          <a:lstStyle/>
          <a:p>
            <a:pPr>
              <a:defRPr/>
            </a:pPr>
            <a:r>
              <a:rPr lang="en-US" dirty="0"/>
              <a:t>18/06/2021</a:t>
            </a:r>
          </a:p>
          <a:p>
            <a:pPr>
              <a:defRPr/>
            </a:pPr>
            <a:endParaRPr lang="en-US" dirty="0"/>
          </a:p>
        </p:txBody>
      </p:sp>
      <p:sp>
        <p:nvSpPr>
          <p:cNvPr id="3" name="Footer Placeholder 2">
            <a:extLst>
              <a:ext uri="{FF2B5EF4-FFF2-40B4-BE49-F238E27FC236}">
                <a16:creationId xmlns:a16="http://schemas.microsoft.com/office/drawing/2014/main" xmlns="" id="{EF3A4968-7E69-44ED-AB62-4642943FEA29}"/>
              </a:ext>
            </a:extLst>
          </p:cNvPr>
          <p:cNvSpPr>
            <a:spLocks noGrp="1"/>
          </p:cNvSpPr>
          <p:nvPr>
            <p:ph type="ftr" sz="quarter" idx="11"/>
          </p:nvPr>
        </p:nvSpPr>
        <p:spPr/>
        <p:txBody>
          <a:bodyPr/>
          <a:lstStyle/>
          <a:p>
            <a:pPr>
              <a:defRPr/>
            </a:pPr>
            <a:r>
              <a:rPr lang="en-US"/>
              <a:t>Department of  Electronics and Communication Engineering</a:t>
            </a:r>
          </a:p>
        </p:txBody>
      </p:sp>
    </p:spTree>
    <p:extLst>
      <p:ext uri="{BB962C8B-B14F-4D97-AF65-F5344CB8AC3E}">
        <p14:creationId xmlns:p14="http://schemas.microsoft.com/office/powerpoint/2010/main" val="1746695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E8C25-B291-4367-B354-8ADE02CC6FD2}"/>
              </a:ext>
            </a:extLst>
          </p:cNvPr>
          <p:cNvSpPr>
            <a:spLocks noGrp="1"/>
          </p:cNvSpPr>
          <p:nvPr>
            <p:ph type="title"/>
          </p:nvPr>
        </p:nvSpPr>
        <p:spPr>
          <a:xfrm>
            <a:off x="685800" y="477456"/>
            <a:ext cx="6143423" cy="1456267"/>
          </a:xfrm>
        </p:spPr>
        <p:txBody>
          <a:bodyPr>
            <a:normAutofit/>
          </a:bodyPr>
          <a:lstStyle/>
          <a:p>
            <a:r>
              <a:rPr lang="en-US" dirty="0">
                <a:latin typeface="Times New Roman" panose="02020603050405020304" pitchFamily="18" charset="0"/>
                <a:cs typeface="Times New Roman" panose="02020603050405020304" pitchFamily="18" charset="0"/>
              </a:rPr>
              <a:t>             Design of the agv</a:t>
            </a:r>
            <a:endParaRPr lang="en-IN"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xmlns="" id="{DD485CDD-4CB5-4EF4-8339-6111678ABEEC}"/>
              </a:ext>
            </a:extLst>
          </p:cNvPr>
          <p:cNvSpPr>
            <a:spLocks noGrp="1"/>
          </p:cNvSpPr>
          <p:nvPr>
            <p:ph idx="1"/>
          </p:nvPr>
        </p:nvSpPr>
        <p:spPr>
          <a:xfrm>
            <a:off x="530225" y="2527028"/>
            <a:ext cx="6849318" cy="3649133"/>
          </a:xfrm>
        </p:spPr>
        <p:txBody>
          <a:bodyPr>
            <a:normAutofit fontScale="62500" lnSpcReduction="20000"/>
          </a:bodyPr>
          <a:lstStyle/>
          <a:p>
            <a:pPr marL="0" indent="0">
              <a:buNone/>
            </a:pPr>
            <a:r>
              <a:rPr lang="en-US" dirty="0">
                <a:latin typeface="Times New Roman" panose="02020603050405020304" pitchFamily="18" charset="0"/>
                <a:cs typeface="Times New Roman" panose="02020603050405020304" pitchFamily="18" charset="0"/>
              </a:rPr>
              <a:t>The AGV design includes various convenience features such as </a:t>
            </a:r>
          </a:p>
          <a:p>
            <a:r>
              <a:rPr lang="en-US" dirty="0">
                <a:latin typeface="Times New Roman" panose="02020603050405020304" pitchFamily="18" charset="0"/>
                <a:cs typeface="Times New Roman" panose="02020603050405020304" pitchFamily="18" charset="0"/>
              </a:rPr>
              <a:t>Axially-inverted location calling switches on either side of the AGV.</a:t>
            </a:r>
          </a:p>
          <a:p>
            <a:r>
              <a:rPr lang="en-US" dirty="0">
                <a:latin typeface="Times New Roman" panose="02020603050405020304" pitchFamily="18" charset="0"/>
                <a:cs typeface="Times New Roman" panose="02020603050405020304" pitchFamily="18" charset="0"/>
              </a:rPr>
              <a:t>A master emergency stop button to directly cutoff power to the motor.</a:t>
            </a:r>
          </a:p>
          <a:p>
            <a:r>
              <a:rPr lang="en-US" dirty="0">
                <a:latin typeface="Times New Roman" panose="02020603050405020304" pitchFamily="18" charset="0"/>
                <a:cs typeface="Times New Roman" panose="02020603050405020304" pitchFamily="18" charset="0"/>
              </a:rPr>
              <a:t>A 3 Position switch to easily change the mode of operation.</a:t>
            </a:r>
          </a:p>
          <a:p>
            <a:r>
              <a:rPr lang="en-US" dirty="0">
                <a:latin typeface="Times New Roman" panose="02020603050405020304" pitchFamily="18" charset="0"/>
                <a:cs typeface="Times New Roman" panose="02020603050405020304" pitchFamily="18" charset="0"/>
              </a:rPr>
              <a:t>Differential Lighting to indicate operation, obstacles, charging.</a:t>
            </a:r>
          </a:p>
          <a:p>
            <a:r>
              <a:rPr lang="en-US" dirty="0">
                <a:latin typeface="Times New Roman" panose="02020603050405020304" pitchFamily="18" charset="0"/>
                <a:cs typeface="Times New Roman" panose="02020603050405020304" pitchFamily="18" charset="0"/>
              </a:rPr>
              <a:t>Night mode lights, including back lit buttons and switches.</a:t>
            </a:r>
          </a:p>
        </p:txBody>
      </p:sp>
      <p:pic>
        <p:nvPicPr>
          <p:cNvPr id="5" name="Content Placeholder 4" descr="A picture containing toy, box&#10;&#10;Description automatically generated">
            <a:extLst>
              <a:ext uri="{FF2B5EF4-FFF2-40B4-BE49-F238E27FC236}">
                <a16:creationId xmlns:a16="http://schemas.microsoft.com/office/drawing/2014/main" xmlns="" id="{34BB1249-4F42-46C5-BA2B-C81C2830583D}"/>
              </a:ext>
            </a:extLst>
          </p:cNvPr>
          <p:cNvPicPr>
            <a:picLocks noChangeAspect="1"/>
          </p:cNvPicPr>
          <p:nvPr/>
        </p:nvPicPr>
        <p:blipFill rotWithShape="1">
          <a:blip r:embed="rId2"/>
          <a:srcRect t="9096" r="-5" b="-5"/>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11" name="Picture 10" descr="Diagram, engineering drawing&#10;&#10;Description automatically generated">
            <a:extLst>
              <a:ext uri="{FF2B5EF4-FFF2-40B4-BE49-F238E27FC236}">
                <a16:creationId xmlns:a16="http://schemas.microsoft.com/office/drawing/2014/main" xmlns="" id="{4463E121-F8DB-4AAF-8397-8150D72DA214}"/>
              </a:ext>
            </a:extLst>
          </p:cNvPr>
          <p:cNvPicPr>
            <a:picLocks noChangeAspect="1"/>
          </p:cNvPicPr>
          <p:nvPr/>
        </p:nvPicPr>
        <p:blipFill rotWithShape="1">
          <a:blip r:embed="rId3"/>
          <a:srcRect l="7536" r="32499" b="2"/>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168" name="Picture 5" descr="C:\Users\Mahesh Kumar Jha\Downloads\CMRIT NEW LOGO-01.png">
            <a:extLst>
              <a:ext uri="{FF2B5EF4-FFF2-40B4-BE49-F238E27FC236}">
                <a16:creationId xmlns:a16="http://schemas.microsoft.com/office/drawing/2014/main" xmlns="" id="{B053B477-E3D4-45D6-A3C7-3798B3790F89}"/>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242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E8C25-B291-4367-B354-8ADE02CC6FD2}"/>
              </a:ext>
            </a:extLst>
          </p:cNvPr>
          <p:cNvSpPr>
            <a:spLocks noGrp="1"/>
          </p:cNvSpPr>
          <p:nvPr>
            <p:ph type="title"/>
          </p:nvPr>
        </p:nvSpPr>
        <p:spPr>
          <a:xfrm>
            <a:off x="685800" y="477456"/>
            <a:ext cx="6143423" cy="1456267"/>
          </a:xfrm>
        </p:spPr>
        <p:txBody>
          <a:bodyPr>
            <a:normAutofit/>
          </a:bodyPr>
          <a:lstStyle/>
          <a:p>
            <a:r>
              <a:rPr lang="en-US" dirty="0">
                <a:latin typeface="Times New Roman" panose="02020603050405020304" pitchFamily="18" charset="0"/>
                <a:cs typeface="Times New Roman" panose="02020603050405020304" pitchFamily="18" charset="0"/>
              </a:rPr>
              <a:t>             Design of the agv</a:t>
            </a:r>
            <a:endParaRPr lang="en-IN"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xmlns="" id="{DD485CDD-4CB5-4EF4-8339-6111678ABEEC}"/>
              </a:ext>
            </a:extLst>
          </p:cNvPr>
          <p:cNvSpPr>
            <a:spLocks noGrp="1"/>
          </p:cNvSpPr>
          <p:nvPr>
            <p:ph idx="1"/>
          </p:nvPr>
        </p:nvSpPr>
        <p:spPr>
          <a:xfrm>
            <a:off x="530225" y="2527028"/>
            <a:ext cx="6849318" cy="3649133"/>
          </a:xfrm>
        </p:spPr>
        <p:txBody>
          <a:bodyPr>
            <a:normAutofit fontScale="62500" lnSpcReduction="20000"/>
          </a:bodyPr>
          <a:lstStyle/>
          <a:p>
            <a:pPr marL="0" indent="0">
              <a:buNone/>
            </a:pPr>
            <a:r>
              <a:rPr lang="en-US" dirty="0">
                <a:latin typeface="Times New Roman" panose="02020603050405020304" pitchFamily="18" charset="0"/>
                <a:cs typeface="Times New Roman" panose="02020603050405020304" pitchFamily="18" charset="0"/>
              </a:rPr>
              <a:t>The AGV design includes various convenience features such as </a:t>
            </a:r>
          </a:p>
          <a:p>
            <a:r>
              <a:rPr lang="en-US" dirty="0">
                <a:latin typeface="Times New Roman" panose="02020603050405020304" pitchFamily="18" charset="0"/>
                <a:cs typeface="Times New Roman" panose="02020603050405020304" pitchFamily="18" charset="0"/>
              </a:rPr>
              <a:t>Axially-inverted location calling switches on either side of the AGV.</a:t>
            </a:r>
          </a:p>
          <a:p>
            <a:r>
              <a:rPr lang="en-US" dirty="0">
                <a:latin typeface="Times New Roman" panose="02020603050405020304" pitchFamily="18" charset="0"/>
                <a:cs typeface="Times New Roman" panose="02020603050405020304" pitchFamily="18" charset="0"/>
              </a:rPr>
              <a:t>A master emergency stop button to directly cutoff power to the motor.</a:t>
            </a:r>
          </a:p>
          <a:p>
            <a:r>
              <a:rPr lang="en-US" dirty="0">
                <a:latin typeface="Times New Roman" panose="02020603050405020304" pitchFamily="18" charset="0"/>
                <a:cs typeface="Times New Roman" panose="02020603050405020304" pitchFamily="18" charset="0"/>
              </a:rPr>
              <a:t>A 3 Position switch to easily change the mode of operation.</a:t>
            </a:r>
          </a:p>
          <a:p>
            <a:r>
              <a:rPr lang="en-US" dirty="0">
                <a:latin typeface="Times New Roman" panose="02020603050405020304" pitchFamily="18" charset="0"/>
                <a:cs typeface="Times New Roman" panose="02020603050405020304" pitchFamily="18" charset="0"/>
              </a:rPr>
              <a:t>Differential Lighting to indicate operation, obstacles, charging.</a:t>
            </a:r>
          </a:p>
          <a:p>
            <a:r>
              <a:rPr lang="en-US" dirty="0">
                <a:latin typeface="Times New Roman" panose="02020603050405020304" pitchFamily="18" charset="0"/>
                <a:cs typeface="Times New Roman" panose="02020603050405020304" pitchFamily="18" charset="0"/>
              </a:rPr>
              <a:t>Night mode lights, including back lit buttons and switches.</a:t>
            </a:r>
          </a:p>
        </p:txBody>
      </p:sp>
      <p:pic>
        <p:nvPicPr>
          <p:cNvPr id="5" name="Content Placeholder 4" descr="A picture containing toy, box&#10;&#10;Description automatically generated">
            <a:extLst>
              <a:ext uri="{FF2B5EF4-FFF2-40B4-BE49-F238E27FC236}">
                <a16:creationId xmlns:a16="http://schemas.microsoft.com/office/drawing/2014/main" xmlns="" id="{34BB1249-4F42-46C5-BA2B-C81C2830583D}"/>
              </a:ext>
            </a:extLst>
          </p:cNvPr>
          <p:cNvPicPr>
            <a:picLocks noChangeAspect="1"/>
          </p:cNvPicPr>
          <p:nvPr/>
        </p:nvPicPr>
        <p:blipFill rotWithShape="1">
          <a:blip r:embed="rId2"/>
          <a:srcRect t="9096" r="-5" b="-5"/>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11" name="Picture 10" descr="Diagram, engineering drawing&#10;&#10;Description automatically generated">
            <a:extLst>
              <a:ext uri="{FF2B5EF4-FFF2-40B4-BE49-F238E27FC236}">
                <a16:creationId xmlns:a16="http://schemas.microsoft.com/office/drawing/2014/main" xmlns="" id="{4463E121-F8DB-4AAF-8397-8150D72DA214}"/>
              </a:ext>
            </a:extLst>
          </p:cNvPr>
          <p:cNvPicPr>
            <a:picLocks noChangeAspect="1"/>
          </p:cNvPicPr>
          <p:nvPr/>
        </p:nvPicPr>
        <p:blipFill rotWithShape="1">
          <a:blip r:embed="rId3"/>
          <a:srcRect l="7536" r="32499" b="2"/>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168" name="Picture 5" descr="C:\Users\Mahesh Kumar Jha\Downloads\CMRIT NEW LOGO-01.png">
            <a:extLst>
              <a:ext uri="{FF2B5EF4-FFF2-40B4-BE49-F238E27FC236}">
                <a16:creationId xmlns:a16="http://schemas.microsoft.com/office/drawing/2014/main" xmlns="" id="{B053B477-E3D4-45D6-A3C7-3798B3790F89}"/>
              </a:ext>
            </a:extLst>
          </p:cNvPr>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270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E8C25-B291-4367-B354-8ADE02CC6FD2}"/>
              </a:ext>
            </a:extLst>
          </p:cNvPr>
          <p:cNvSpPr>
            <a:spLocks noGrp="1"/>
          </p:cNvSpPr>
          <p:nvPr>
            <p:ph type="title"/>
          </p:nvPr>
        </p:nvSpPr>
        <p:spPr>
          <a:xfrm>
            <a:off x="685800" y="477456"/>
            <a:ext cx="6143423" cy="1456267"/>
          </a:xfrm>
        </p:spPr>
        <p:txBody>
          <a:bodyPr>
            <a:normAutofit/>
          </a:bodyPr>
          <a:lstStyle/>
          <a:p>
            <a:r>
              <a:rPr lang="en-US" dirty="0">
                <a:latin typeface="Times New Roman" panose="02020603050405020304" pitchFamily="18" charset="0"/>
                <a:cs typeface="Times New Roman" panose="02020603050405020304" pitchFamily="18" charset="0"/>
              </a:rPr>
              <a:t>             Design of the agv</a:t>
            </a:r>
            <a:endParaRPr lang="en-IN"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xmlns="" id="{DD485CDD-4CB5-4EF4-8339-6111678ABEEC}"/>
              </a:ext>
            </a:extLst>
          </p:cNvPr>
          <p:cNvSpPr>
            <a:spLocks noGrp="1"/>
          </p:cNvSpPr>
          <p:nvPr>
            <p:ph idx="1"/>
          </p:nvPr>
        </p:nvSpPr>
        <p:spPr>
          <a:xfrm>
            <a:off x="530224" y="2602442"/>
            <a:ext cx="7525363" cy="364913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AGV also includes various features such as:</a:t>
            </a:r>
          </a:p>
          <a:p>
            <a:r>
              <a:rPr lang="en-US" sz="2000" dirty="0">
                <a:solidFill>
                  <a:schemeClr val="tx1">
                    <a:lumMod val="85000"/>
                  </a:schemeClr>
                </a:solidFill>
                <a:latin typeface="Times New Roman" panose="02020603050405020304" pitchFamily="18" charset="0"/>
                <a:cs typeface="Times New Roman" panose="02020603050405020304" pitchFamily="18" charset="0"/>
              </a:rPr>
              <a:t>Electrical network consisting sensor nodes, voltage and current surge protection.</a:t>
            </a:r>
          </a:p>
          <a:p>
            <a:r>
              <a:rPr lang="en-US" sz="2000" dirty="0">
                <a:solidFill>
                  <a:schemeClr val="tx1">
                    <a:lumMod val="85000"/>
                  </a:schemeClr>
                </a:solidFill>
                <a:latin typeface="Times New Roman" panose="02020603050405020304" pitchFamily="18" charset="0"/>
                <a:cs typeface="Times New Roman" panose="02020603050405020304" pitchFamily="18" charset="0"/>
              </a:rPr>
              <a:t>Backlit LCD display to provide mode and status information.</a:t>
            </a:r>
          </a:p>
          <a:p>
            <a:r>
              <a:rPr lang="en-US" sz="2000" dirty="0">
                <a:solidFill>
                  <a:schemeClr val="tx1">
                    <a:lumMod val="85000"/>
                  </a:schemeClr>
                </a:solidFill>
                <a:latin typeface="Times New Roman" panose="02020603050405020304" pitchFamily="18" charset="0"/>
                <a:cs typeface="Times New Roman" panose="02020603050405020304" pitchFamily="18" charset="0"/>
              </a:rPr>
              <a:t>3-phase obstacle detection to ensure safety.</a:t>
            </a:r>
          </a:p>
          <a:p>
            <a:r>
              <a:rPr lang="en-US" sz="2000" dirty="0">
                <a:solidFill>
                  <a:schemeClr val="tx1">
                    <a:lumMod val="85000"/>
                  </a:schemeClr>
                </a:solidFill>
                <a:latin typeface="Times New Roman" panose="02020603050405020304" pitchFamily="18" charset="0"/>
                <a:cs typeface="Times New Roman" panose="02020603050405020304" pitchFamily="18" charset="0"/>
              </a:rPr>
              <a:t>360° maneuverability with manual control feature.</a:t>
            </a:r>
          </a:p>
          <a:p>
            <a:r>
              <a:rPr lang="en-US" sz="2000" dirty="0">
                <a:solidFill>
                  <a:schemeClr val="tx1">
                    <a:lumMod val="85000"/>
                  </a:schemeClr>
                </a:solidFill>
                <a:latin typeface="Times New Roman" panose="02020603050405020304" pitchFamily="18" charset="0"/>
                <a:cs typeface="Times New Roman" panose="02020603050405020304" pitchFamily="18" charset="0"/>
              </a:rPr>
              <a:t>Unique suspension mounted sensor platform.</a:t>
            </a:r>
          </a:p>
          <a:p>
            <a:endParaRPr lang="en-US" sz="2000" dirty="0">
              <a:solidFill>
                <a:schemeClr val="tx1">
                  <a:lumMod val="85000"/>
                </a:schemeClr>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68" name="Picture 5" descr="C:\Users\Mahesh Kumar Jha\Downloads\CMRIT NEW LOGO-01.png">
            <a:extLst>
              <a:ext uri="{FF2B5EF4-FFF2-40B4-BE49-F238E27FC236}">
                <a16:creationId xmlns:a16="http://schemas.microsoft.com/office/drawing/2014/main" xmlns="" id="{B053B477-E3D4-45D6-A3C7-3798B3790F89}"/>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8" descr="A picture containing text, building, yellow, trash&#10;&#10;Description automatically generated">
            <a:extLst>
              <a:ext uri="{FF2B5EF4-FFF2-40B4-BE49-F238E27FC236}">
                <a16:creationId xmlns:a16="http://schemas.microsoft.com/office/drawing/2014/main" xmlns="" id="{2CCCD561-93DC-4092-B72D-D1D5916397F2}"/>
              </a:ext>
            </a:extLst>
          </p:cNvPr>
          <p:cNvPicPr>
            <a:picLocks noChangeAspect="1"/>
          </p:cNvPicPr>
          <p:nvPr/>
        </p:nvPicPr>
        <p:blipFill rotWithShape="1">
          <a:blip r:embed="rId3"/>
          <a:srcRect r="6151" b="-4"/>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8" name="Content Placeholder 10" descr="A picture containing light&#10;&#10;Description automatically generated">
            <a:extLst>
              <a:ext uri="{FF2B5EF4-FFF2-40B4-BE49-F238E27FC236}">
                <a16:creationId xmlns:a16="http://schemas.microsoft.com/office/drawing/2014/main" xmlns="" id="{DDD8B4E6-3A05-4B21-8524-9514ED3A3D56}"/>
              </a:ext>
            </a:extLst>
          </p:cNvPr>
          <p:cNvPicPr>
            <a:picLocks noChangeAspect="1"/>
          </p:cNvPicPr>
          <p:nvPr/>
        </p:nvPicPr>
        <p:blipFill rotWithShape="1">
          <a:blip r:embed="rId4"/>
          <a:srcRect t="9852" r="-5" b="7876"/>
          <a:stretch/>
        </p:blipFill>
        <p:spPr>
          <a:xfrm>
            <a:off x="8888133" y="4086039"/>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Tree>
    <p:extLst>
      <p:ext uri="{BB962C8B-B14F-4D97-AF65-F5344CB8AC3E}">
        <p14:creationId xmlns:p14="http://schemas.microsoft.com/office/powerpoint/2010/main" val="387968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Google Shape;384;p33">
            <a:extLst>
              <a:ext uri="{FF2B5EF4-FFF2-40B4-BE49-F238E27FC236}">
                <a16:creationId xmlns:a16="http://schemas.microsoft.com/office/drawing/2014/main" xmlns="" id="{B9F63A5D-D560-439D-89B9-B344A2F00748}"/>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buFont typeface="Century Gothic" panose="020B0502020202020204" pitchFamily="34" charset="0"/>
              <a:buNone/>
            </a:pPr>
            <a:r>
              <a:rPr lang="en-US" altLang="en-US">
                <a:solidFill>
                  <a:schemeClr val="bg1"/>
                </a:solidFill>
                <a:latin typeface="Times New Roman" panose="02020603050405020304" pitchFamily="18" charset="0"/>
                <a:cs typeface="Times New Roman" panose="02020603050405020304" pitchFamily="18" charset="0"/>
                <a:sym typeface="Century Gothic" panose="020B0502020202020204" pitchFamily="34" charset="0"/>
              </a:rPr>
              <a:t>OUTLINE</a:t>
            </a:r>
            <a:endParaRPr lang="en-US" altLang="en-US">
              <a:solidFill>
                <a:schemeClr val="bg1"/>
              </a:solidFill>
              <a:latin typeface="Times New Roman" panose="02020603050405020304" pitchFamily="18" charset="0"/>
              <a:cs typeface="Times New Roman" panose="02020603050405020304" pitchFamily="18" charset="0"/>
            </a:endParaRPr>
          </a:p>
        </p:txBody>
      </p:sp>
      <p:sp>
        <p:nvSpPr>
          <p:cNvPr id="23555" name="Slide Number Placeholder 4">
            <a:extLst>
              <a:ext uri="{FF2B5EF4-FFF2-40B4-BE49-F238E27FC236}">
                <a16:creationId xmlns:a16="http://schemas.microsoft.com/office/drawing/2014/main" xmlns="" id="{8686CADE-BF49-4097-8B69-CE5C2B74DD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F52FAF96-AF35-4C4C-900E-63821822AE7A}" type="slidenum">
              <a:rPr lang="en-US" altLang="en-US" sz="2800">
                <a:solidFill>
                  <a:schemeClr val="bg1"/>
                </a:solidFill>
                <a:latin typeface="Century Gothic" panose="020B0502020202020204" pitchFamily="34" charset="0"/>
              </a:rPr>
              <a:pPr>
                <a:spcBef>
                  <a:spcPct val="0"/>
                </a:spcBef>
                <a:buClrTx/>
                <a:buSzTx/>
                <a:buFontTx/>
                <a:buNone/>
              </a:pPr>
              <a:t>2</a:t>
            </a:fld>
            <a:endParaRPr lang="en-US" altLang="en-US" sz="2800">
              <a:solidFill>
                <a:schemeClr val="bg1"/>
              </a:solidFill>
              <a:latin typeface="Century Gothic" panose="020B0502020202020204" pitchFamily="34" charset="0"/>
            </a:endParaRPr>
          </a:p>
        </p:txBody>
      </p:sp>
      <p:pic>
        <p:nvPicPr>
          <p:cNvPr id="23556" name="Picture 5" descr="C:\Users\Mahesh Kumar Jha\Downloads\CMRIT NEW LOGO-01.png">
            <a:extLst>
              <a:ext uri="{FF2B5EF4-FFF2-40B4-BE49-F238E27FC236}">
                <a16:creationId xmlns:a16="http://schemas.microsoft.com/office/drawing/2014/main" xmlns="" id="{85E72F2E-A017-4535-9810-B4688A547DB1}"/>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Placeholder 2">
            <a:extLst>
              <a:ext uri="{FF2B5EF4-FFF2-40B4-BE49-F238E27FC236}">
                <a16:creationId xmlns:a16="http://schemas.microsoft.com/office/drawing/2014/main" xmlns="" id="{539F775A-FA83-4015-8698-020D2E686DCB}"/>
              </a:ext>
            </a:extLst>
          </p:cNvPr>
          <p:cNvSpPr txBox="1">
            <a:spLocks/>
          </p:cNvSpPr>
          <p:nvPr/>
        </p:nvSpPr>
        <p:spPr bwMode="auto">
          <a:xfrm>
            <a:off x="746125" y="2416175"/>
            <a:ext cx="10761663"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r>
              <a:rPr lang="en-US" altLang="en-US" sz="2000" dirty="0">
                <a:latin typeface="Times New Roman" panose="02020603050405020304" pitchFamily="18" charset="0"/>
                <a:cs typeface="Times New Roman" panose="02020603050405020304" pitchFamily="18" charset="0"/>
              </a:rPr>
              <a:t>This final year project was carried out at </a:t>
            </a:r>
            <a:r>
              <a:rPr lang="en-US" altLang="en-US" sz="2000" dirty="0" err="1">
                <a:latin typeface="Times New Roman" panose="02020603050405020304" pitchFamily="18" charset="0"/>
                <a:cs typeface="Times New Roman" panose="02020603050405020304" pitchFamily="18" charset="0"/>
              </a:rPr>
              <a:t>Rajamane</a:t>
            </a:r>
            <a:r>
              <a:rPr lang="en-US" altLang="en-US" sz="2000" dirty="0">
                <a:latin typeface="Times New Roman" panose="02020603050405020304" pitchFamily="18" charset="0"/>
                <a:cs typeface="Times New Roman" panose="02020603050405020304" pitchFamily="18" charset="0"/>
              </a:rPr>
              <a:t> Industries Pvt. Ltd. The objective of this project was to develop a low cost AGV that could be deployed at the various manufacturing units of the organization. </a:t>
            </a:r>
          </a:p>
          <a:p>
            <a:r>
              <a:rPr lang="en-US" altLang="en-US" sz="2000" dirty="0">
                <a:latin typeface="Times New Roman" panose="02020603050405020304" pitchFamily="18" charset="0"/>
                <a:cs typeface="Times New Roman" panose="02020603050405020304" pitchFamily="18" charset="0"/>
              </a:rPr>
              <a:t>The project was also launching a startup “</a:t>
            </a:r>
            <a:r>
              <a:rPr lang="en-US" altLang="en-US" sz="2000" dirty="0" err="1">
                <a:latin typeface="Times New Roman" panose="02020603050405020304" pitchFamily="18" charset="0"/>
                <a:cs typeface="Times New Roman" panose="02020603050405020304" pitchFamily="18" charset="0"/>
              </a:rPr>
              <a:t>Indura</a:t>
            </a:r>
            <a:r>
              <a:rPr lang="en-US" altLang="en-US" sz="2000" dirty="0">
                <a:latin typeface="Times New Roman" panose="02020603050405020304" pitchFamily="18" charset="0"/>
                <a:cs typeface="Times New Roman" panose="02020603050405020304" pitchFamily="18" charset="0"/>
              </a:rPr>
              <a:t>”, as an organization that manufactures low cost industrial AGV’s providing a low-cost alternative to small/medium-scale industries to improve their efficiency.</a:t>
            </a:r>
          </a:p>
          <a:p>
            <a:r>
              <a:rPr lang="en-US" altLang="en-US" sz="2000" dirty="0">
                <a:latin typeface="Times New Roman" panose="02020603050405020304" pitchFamily="18" charset="0"/>
                <a:cs typeface="Times New Roman" panose="02020603050405020304" pitchFamily="18" charset="0"/>
              </a:rPr>
              <a:t>The team took part the Ministry of Education’s Innovation Cell’s ‘National Innovation Contest’ and is a part of the 127 teams out of 9000, selected for the final round!</a:t>
            </a:r>
          </a:p>
          <a:p>
            <a:endParaRPr lang="en-US" altLang="en-US" sz="20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7455B68F-AE88-4884-B2A1-2583ADA7CF95}"/>
              </a:ext>
            </a:extLst>
          </p:cNvPr>
          <p:cNvSpPr>
            <a:spLocks noGrp="1"/>
          </p:cNvSpPr>
          <p:nvPr>
            <p:ph type="dt" sz="quarter" idx="10"/>
          </p:nvPr>
        </p:nvSpPr>
        <p:spPr>
          <a:xfrm>
            <a:off x="10650538" y="6394450"/>
            <a:ext cx="1106487" cy="301625"/>
          </a:xfrm>
        </p:spPr>
        <p:txBody>
          <a:bodyPr/>
          <a:lstStyle/>
          <a:p>
            <a:pPr>
              <a:defRPr/>
            </a:pPr>
            <a:r>
              <a:rPr lang="en-US" dirty="0"/>
              <a:t>18/06/2021</a:t>
            </a:r>
          </a:p>
        </p:txBody>
      </p:sp>
      <p:sp>
        <p:nvSpPr>
          <p:cNvPr id="4" name="Footer Placeholder 3">
            <a:extLst>
              <a:ext uri="{FF2B5EF4-FFF2-40B4-BE49-F238E27FC236}">
                <a16:creationId xmlns:a16="http://schemas.microsoft.com/office/drawing/2014/main" xmlns="" id="{13713210-D11C-4DBA-AB10-8F63B416682A}"/>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94599E-B221-488D-851D-947A22F4F1F2}"/>
              </a:ext>
            </a:extLst>
          </p:cNvPr>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Hardware Components used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F4C120F-BC8B-4DB7-A5A9-CDEDD49115A5}"/>
              </a:ext>
            </a:extLst>
          </p:cNvPr>
          <p:cNvSpPr>
            <a:spLocks noGrp="1"/>
          </p:cNvSpPr>
          <p:nvPr>
            <p:ph sz="half" idx="1"/>
          </p:nvPr>
        </p:nvSpPr>
        <p:spPr/>
        <p:txBody>
          <a:bodyPr>
            <a:normAutofit/>
          </a:bodyPr>
          <a:lstStyle/>
          <a:p>
            <a:r>
              <a:rPr lang="en-US" sz="2000" dirty="0">
                <a:latin typeface="Times New Roman" panose="02020603050405020304" pitchFamily="18" charset="0"/>
                <a:cs typeface="Times New Roman" panose="02020603050405020304" pitchFamily="18" charset="0"/>
              </a:rPr>
              <a:t>3 – Position Switch</a:t>
            </a:r>
          </a:p>
          <a:p>
            <a:r>
              <a:rPr lang="en-US" sz="2000" dirty="0">
                <a:latin typeface="Times New Roman" panose="02020603050405020304" pitchFamily="18" charset="0"/>
                <a:cs typeface="Times New Roman" panose="02020603050405020304" pitchFamily="18" charset="0"/>
              </a:rPr>
              <a:t>Joystick Control</a:t>
            </a:r>
          </a:p>
          <a:p>
            <a:r>
              <a:rPr lang="en-US" sz="2000" dirty="0">
                <a:latin typeface="Times New Roman" panose="02020603050405020304" pitchFamily="18" charset="0"/>
                <a:cs typeface="Times New Roman" panose="02020603050405020304" pitchFamily="18" charset="0"/>
              </a:rPr>
              <a:t>Cytron MDDS30 Motor Driver</a:t>
            </a:r>
          </a:p>
          <a:p>
            <a:r>
              <a:rPr lang="en-US" sz="2000" dirty="0">
                <a:latin typeface="Times New Roman" panose="02020603050405020304" pitchFamily="18" charset="0"/>
                <a:cs typeface="Times New Roman" panose="02020603050405020304" pitchFamily="18" charset="0"/>
              </a:rPr>
              <a:t>Momentary Push Buttons</a:t>
            </a:r>
          </a:p>
          <a:p>
            <a:r>
              <a:rPr lang="en-US" sz="2000" dirty="0">
                <a:latin typeface="Times New Roman" panose="02020603050405020304" pitchFamily="18" charset="0"/>
                <a:cs typeface="Times New Roman" panose="02020603050405020304" pitchFamily="18" charset="0"/>
              </a:rPr>
              <a:t>Nrf24l01 module</a:t>
            </a:r>
          </a:p>
          <a:p>
            <a:r>
              <a:rPr lang="en-US" sz="2000" dirty="0">
                <a:latin typeface="Times New Roman" panose="02020603050405020304" pitchFamily="18" charset="0"/>
                <a:cs typeface="Times New Roman" panose="02020603050405020304" pitchFamily="18" charset="0"/>
              </a:rPr>
              <a:t>RFID </a:t>
            </a:r>
          </a:p>
          <a:p>
            <a:r>
              <a:rPr lang="en-US" sz="2000" dirty="0">
                <a:latin typeface="Times New Roman" panose="02020603050405020304" pitchFamily="18" charset="0"/>
                <a:cs typeface="Times New Roman" panose="02020603050405020304" pitchFamily="18" charset="0"/>
              </a:rPr>
              <a:t>Cytron LSA08 Advanced Line Follower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21" name="Content Placeholder 20">
            <a:extLst>
              <a:ext uri="{FF2B5EF4-FFF2-40B4-BE49-F238E27FC236}">
                <a16:creationId xmlns:a16="http://schemas.microsoft.com/office/drawing/2014/main" xmlns="" id="{A7BA4B8F-734E-40CB-89E9-4778DCB87759}"/>
              </a:ext>
            </a:extLst>
          </p:cNvPr>
          <p:cNvSpPr>
            <a:spLocks noGrp="1"/>
          </p:cNvSpPr>
          <p:nvPr>
            <p:ph sz="half" idx="2"/>
          </p:nvPr>
        </p:nvSpPr>
        <p:spPr/>
        <p:txBody>
          <a:bodyPr>
            <a:normAutofit/>
          </a:bodyPr>
          <a:lstStyle/>
          <a:p>
            <a:r>
              <a:rPr lang="en-US" sz="2000" dirty="0">
                <a:latin typeface="Times New Roman" panose="02020603050405020304" pitchFamily="18" charset="0"/>
                <a:cs typeface="Times New Roman" panose="02020603050405020304" pitchFamily="18" charset="0"/>
              </a:rPr>
              <a:t>LCD</a:t>
            </a:r>
          </a:p>
          <a:p>
            <a:r>
              <a:rPr lang="en-US" sz="2000" dirty="0">
                <a:latin typeface="Times New Roman" panose="02020603050405020304" pitchFamily="18" charset="0"/>
                <a:cs typeface="Times New Roman" panose="02020603050405020304" pitchFamily="18" charset="0"/>
              </a:rPr>
              <a:t>Obstacle Detection</a:t>
            </a:r>
          </a:p>
          <a:p>
            <a:r>
              <a:rPr lang="en-US" sz="2000" dirty="0">
                <a:latin typeface="Times New Roman" panose="02020603050405020304" pitchFamily="18" charset="0"/>
                <a:cs typeface="Times New Roman" panose="02020603050405020304" pitchFamily="18" charset="0"/>
              </a:rPr>
              <a:t>Temperature Sensor</a:t>
            </a:r>
          </a:p>
          <a:p>
            <a:r>
              <a:rPr lang="en-US" sz="2000" dirty="0">
                <a:latin typeface="Times New Roman" panose="02020603050405020304" pitchFamily="18" charset="0"/>
                <a:cs typeface="Times New Roman" panose="02020603050405020304" pitchFamily="18" charset="0"/>
              </a:rPr>
              <a:t>SD Card Module</a:t>
            </a:r>
          </a:p>
          <a:p>
            <a:r>
              <a:rPr lang="en-US" sz="2000" dirty="0">
                <a:latin typeface="Times New Roman" panose="02020603050405020304" pitchFamily="18" charset="0"/>
                <a:cs typeface="Times New Roman" panose="02020603050405020304" pitchFamily="18" charset="0"/>
              </a:rPr>
              <a:t>Operational Lights</a:t>
            </a:r>
          </a:p>
          <a:p>
            <a:r>
              <a:rPr lang="en-US" sz="2000" dirty="0">
                <a:latin typeface="Times New Roman" panose="02020603050405020304" pitchFamily="18" charset="0"/>
                <a:cs typeface="Times New Roman" panose="02020603050405020304" pitchFamily="18" charset="0"/>
              </a:rPr>
              <a:t>Buzzer</a:t>
            </a:r>
          </a:p>
          <a:p>
            <a:endParaRPr lang="en-IN" dirty="0"/>
          </a:p>
        </p:txBody>
      </p:sp>
      <p:sp>
        <p:nvSpPr>
          <p:cNvPr id="4" name="Date Placeholder 3">
            <a:extLst>
              <a:ext uri="{FF2B5EF4-FFF2-40B4-BE49-F238E27FC236}">
                <a16:creationId xmlns:a16="http://schemas.microsoft.com/office/drawing/2014/main" xmlns="" id="{4F46F20C-39CF-4D82-BEE1-02DD77B89298}"/>
              </a:ext>
            </a:extLst>
          </p:cNvPr>
          <p:cNvSpPr>
            <a:spLocks noGrp="1"/>
          </p:cNvSpPr>
          <p:nvPr>
            <p:ph type="dt" sz="half" idx="10"/>
          </p:nvPr>
        </p:nvSpPr>
        <p:spPr>
          <a:xfrm>
            <a:off x="10544537" y="6394450"/>
            <a:ext cx="1096601" cy="301625"/>
          </a:xfrm>
        </p:spPr>
        <p:txBody>
          <a:bodyPr/>
          <a:lstStyle/>
          <a:p>
            <a:pPr>
              <a:defRPr/>
            </a:pPr>
            <a:r>
              <a:rPr lang="en-US" dirty="0"/>
              <a:t>18/06/2021</a:t>
            </a:r>
          </a:p>
          <a:p>
            <a:pPr>
              <a:defRPr/>
            </a:pPr>
            <a:endParaRPr lang="en-US" dirty="0"/>
          </a:p>
        </p:txBody>
      </p:sp>
      <p:sp>
        <p:nvSpPr>
          <p:cNvPr id="5" name="Footer Placeholder 4">
            <a:extLst>
              <a:ext uri="{FF2B5EF4-FFF2-40B4-BE49-F238E27FC236}">
                <a16:creationId xmlns:a16="http://schemas.microsoft.com/office/drawing/2014/main" xmlns="" id="{A2ACC021-7E81-462C-9EA1-BA544BAC7594}"/>
              </a:ext>
            </a:extLst>
          </p:cNvPr>
          <p:cNvSpPr>
            <a:spLocks noGrp="1"/>
          </p:cNvSpPr>
          <p:nvPr>
            <p:ph type="ftr" sz="quarter" idx="11"/>
          </p:nvPr>
        </p:nvSpPr>
        <p:spPr/>
        <p:txBody>
          <a:body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BD2B5826-C382-4946-BF4E-577A2B2CB638}"/>
              </a:ext>
            </a:extLst>
          </p:cNvPr>
          <p:cNvSpPr>
            <a:spLocks noGrp="1"/>
          </p:cNvSpPr>
          <p:nvPr>
            <p:ph type="sldNum" sz="quarter" idx="12"/>
          </p:nvPr>
        </p:nvSpPr>
        <p:spPr/>
        <p:txBody>
          <a:bodyPr/>
          <a:lstStyle/>
          <a:p>
            <a:pPr>
              <a:defRPr/>
            </a:pPr>
            <a:fld id="{4371D7B9-7DD4-4C97-8BE6-DB895B30295C}" type="slidenum">
              <a:rPr lang="en-US" altLang="en-US" smtClean="0"/>
              <a:pPr>
                <a:defRPr/>
              </a:pPr>
              <a:t>20</a:t>
            </a:fld>
            <a:endParaRPr lang="en-US" altLang="en-US"/>
          </a:p>
        </p:txBody>
      </p:sp>
      <p:pic>
        <p:nvPicPr>
          <p:cNvPr id="7" name="Picture 5" descr="C:\Users\Mahesh Kumar Jha\Downloads\CMRIT NEW LOGO-01.png">
            <a:extLst>
              <a:ext uri="{FF2B5EF4-FFF2-40B4-BE49-F238E27FC236}">
                <a16:creationId xmlns:a16="http://schemas.microsoft.com/office/drawing/2014/main" xmlns="" id="{07C22391-A913-42E6-ADC5-FC4057FA9785}"/>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312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A7C1E-6C8C-4788-A10C-3F1F7772AC66}"/>
              </a:ext>
            </a:extLst>
          </p:cNvPr>
          <p:cNvSpPr>
            <a:spLocks noGrp="1"/>
          </p:cNvSpPr>
          <p:nvPr>
            <p:ph type="title"/>
          </p:nvPr>
        </p:nvSpPr>
        <p:spPr/>
        <p:txBody>
          <a:bodyPr/>
          <a:lstStyle/>
          <a:p>
            <a:endParaRPr lang="en-IN" dirty="0"/>
          </a:p>
        </p:txBody>
      </p:sp>
      <p:graphicFrame>
        <p:nvGraphicFramePr>
          <p:cNvPr id="5" name="Table 5">
            <a:extLst>
              <a:ext uri="{FF2B5EF4-FFF2-40B4-BE49-F238E27FC236}">
                <a16:creationId xmlns:a16="http://schemas.microsoft.com/office/drawing/2014/main" xmlns="" id="{1C4CF05B-CCBD-476F-9697-431CCE773CDB}"/>
              </a:ext>
            </a:extLst>
          </p:cNvPr>
          <p:cNvGraphicFramePr>
            <a:graphicFrameLocks noGrp="1"/>
          </p:cNvGraphicFramePr>
          <p:nvPr>
            <p:ph idx="1"/>
            <p:extLst>
              <p:ext uri="{D42A27DB-BD31-4B8C-83A1-F6EECF244321}">
                <p14:modId xmlns:p14="http://schemas.microsoft.com/office/powerpoint/2010/main" val="2521822514"/>
              </p:ext>
            </p:extLst>
          </p:nvPr>
        </p:nvGraphicFramePr>
        <p:xfrm>
          <a:off x="0" y="0"/>
          <a:ext cx="12192002" cy="6857998"/>
        </p:xfrm>
        <a:graphic>
          <a:graphicData uri="http://schemas.openxmlformats.org/drawingml/2006/table">
            <a:tbl>
              <a:tblPr firstRow="1" bandRow="1">
                <a:tableStyleId>{21E4AEA4-8DFA-4A89-87EB-49C32662AFE0}</a:tableStyleId>
              </a:tblPr>
              <a:tblGrid>
                <a:gridCol w="1794173">
                  <a:extLst>
                    <a:ext uri="{9D8B030D-6E8A-4147-A177-3AD203B41FA5}">
                      <a16:colId xmlns:a16="http://schemas.microsoft.com/office/drawing/2014/main" xmlns="" val="3947887926"/>
                    </a:ext>
                  </a:extLst>
                </a:gridCol>
                <a:gridCol w="799833">
                  <a:extLst>
                    <a:ext uri="{9D8B030D-6E8A-4147-A177-3AD203B41FA5}">
                      <a16:colId xmlns:a16="http://schemas.microsoft.com/office/drawing/2014/main" xmlns="" val="743167179"/>
                    </a:ext>
                  </a:extLst>
                </a:gridCol>
                <a:gridCol w="799833">
                  <a:extLst>
                    <a:ext uri="{9D8B030D-6E8A-4147-A177-3AD203B41FA5}">
                      <a16:colId xmlns:a16="http://schemas.microsoft.com/office/drawing/2014/main" xmlns="" val="2446694813"/>
                    </a:ext>
                  </a:extLst>
                </a:gridCol>
                <a:gridCol w="799833">
                  <a:extLst>
                    <a:ext uri="{9D8B030D-6E8A-4147-A177-3AD203B41FA5}">
                      <a16:colId xmlns:a16="http://schemas.microsoft.com/office/drawing/2014/main" xmlns="" val="1372755917"/>
                    </a:ext>
                  </a:extLst>
                </a:gridCol>
                <a:gridCol w="799833">
                  <a:extLst>
                    <a:ext uri="{9D8B030D-6E8A-4147-A177-3AD203B41FA5}">
                      <a16:colId xmlns:a16="http://schemas.microsoft.com/office/drawing/2014/main" xmlns="" val="4194772426"/>
                    </a:ext>
                  </a:extLst>
                </a:gridCol>
                <a:gridCol w="799833">
                  <a:extLst>
                    <a:ext uri="{9D8B030D-6E8A-4147-A177-3AD203B41FA5}">
                      <a16:colId xmlns:a16="http://schemas.microsoft.com/office/drawing/2014/main" xmlns="" val="2659232874"/>
                    </a:ext>
                  </a:extLst>
                </a:gridCol>
                <a:gridCol w="799833">
                  <a:extLst>
                    <a:ext uri="{9D8B030D-6E8A-4147-A177-3AD203B41FA5}">
                      <a16:colId xmlns:a16="http://schemas.microsoft.com/office/drawing/2014/main" xmlns="" val="2441310910"/>
                    </a:ext>
                  </a:extLst>
                </a:gridCol>
                <a:gridCol w="799833">
                  <a:extLst>
                    <a:ext uri="{9D8B030D-6E8A-4147-A177-3AD203B41FA5}">
                      <a16:colId xmlns:a16="http://schemas.microsoft.com/office/drawing/2014/main" xmlns="" val="772475489"/>
                    </a:ext>
                  </a:extLst>
                </a:gridCol>
                <a:gridCol w="799833">
                  <a:extLst>
                    <a:ext uri="{9D8B030D-6E8A-4147-A177-3AD203B41FA5}">
                      <a16:colId xmlns:a16="http://schemas.microsoft.com/office/drawing/2014/main" xmlns="" val="4009587885"/>
                    </a:ext>
                  </a:extLst>
                </a:gridCol>
                <a:gridCol w="799833">
                  <a:extLst>
                    <a:ext uri="{9D8B030D-6E8A-4147-A177-3AD203B41FA5}">
                      <a16:colId xmlns:a16="http://schemas.microsoft.com/office/drawing/2014/main" xmlns="" val="3029099100"/>
                    </a:ext>
                  </a:extLst>
                </a:gridCol>
                <a:gridCol w="799833">
                  <a:extLst>
                    <a:ext uri="{9D8B030D-6E8A-4147-A177-3AD203B41FA5}">
                      <a16:colId xmlns:a16="http://schemas.microsoft.com/office/drawing/2014/main" xmlns="" val="2265186248"/>
                    </a:ext>
                  </a:extLst>
                </a:gridCol>
                <a:gridCol w="799833">
                  <a:extLst>
                    <a:ext uri="{9D8B030D-6E8A-4147-A177-3AD203B41FA5}">
                      <a16:colId xmlns:a16="http://schemas.microsoft.com/office/drawing/2014/main" xmlns="" val="1902755338"/>
                    </a:ext>
                  </a:extLst>
                </a:gridCol>
                <a:gridCol w="799833">
                  <a:extLst>
                    <a:ext uri="{9D8B030D-6E8A-4147-A177-3AD203B41FA5}">
                      <a16:colId xmlns:a16="http://schemas.microsoft.com/office/drawing/2014/main" xmlns="" val="1736957777"/>
                    </a:ext>
                  </a:extLst>
                </a:gridCol>
                <a:gridCol w="799833">
                  <a:extLst>
                    <a:ext uri="{9D8B030D-6E8A-4147-A177-3AD203B41FA5}">
                      <a16:colId xmlns:a16="http://schemas.microsoft.com/office/drawing/2014/main" xmlns="" val="1207074349"/>
                    </a:ext>
                  </a:extLst>
                </a:gridCol>
              </a:tblGrid>
              <a:tr h="489857">
                <a:tc>
                  <a:txBody>
                    <a:bodyPr/>
                    <a:lstStyle/>
                    <a:p>
                      <a:r>
                        <a:rPr lang="en-US" b="0" dirty="0">
                          <a:solidFill>
                            <a:schemeClr val="bg1"/>
                          </a:solidFill>
                        </a:rPr>
                        <a:t>Combinations:</a:t>
                      </a:r>
                      <a:endParaRPr lang="en-IN" b="0" dirty="0">
                        <a:solidFill>
                          <a:schemeClr val="bg1"/>
                        </a:solidFill>
                      </a:endParaRPr>
                    </a:p>
                  </a:txBody>
                  <a:tcPr/>
                </a:tc>
                <a:tc>
                  <a:txBody>
                    <a:bodyPr/>
                    <a:lstStyle/>
                    <a:p>
                      <a:pPr algn="ctr"/>
                      <a:r>
                        <a:rPr lang="en-US" b="0" dirty="0">
                          <a:solidFill>
                            <a:schemeClr val="bg1"/>
                          </a:solidFill>
                        </a:rPr>
                        <a:t>1</a:t>
                      </a:r>
                      <a:endParaRPr lang="en-IN" b="0" dirty="0">
                        <a:solidFill>
                          <a:schemeClr val="bg1"/>
                        </a:solidFill>
                      </a:endParaRPr>
                    </a:p>
                  </a:txBody>
                  <a:tcPr/>
                </a:tc>
                <a:tc>
                  <a:txBody>
                    <a:bodyPr/>
                    <a:lstStyle/>
                    <a:p>
                      <a:pPr algn="ctr"/>
                      <a:r>
                        <a:rPr lang="en-US" b="0" dirty="0">
                          <a:solidFill>
                            <a:schemeClr val="bg1"/>
                          </a:solidFill>
                        </a:rPr>
                        <a:t>2 </a:t>
                      </a:r>
                      <a:r>
                        <a:rPr lang="en-US" dirty="0">
                          <a:solidFill>
                            <a:schemeClr val="bg1"/>
                          </a:solidFill>
                        </a:rPr>
                        <a:t>    </a:t>
                      </a:r>
                      <a:endParaRPr lang="en-IN" dirty="0">
                        <a:solidFill>
                          <a:schemeClr val="bg1"/>
                        </a:solidFill>
                      </a:endParaRPr>
                    </a:p>
                  </a:txBody>
                  <a:tcPr/>
                </a:tc>
                <a:tc>
                  <a:txBody>
                    <a:bodyPr/>
                    <a:lstStyle/>
                    <a:p>
                      <a:pPr algn="ctr"/>
                      <a:r>
                        <a:rPr lang="en-US" b="0" dirty="0">
                          <a:solidFill>
                            <a:schemeClr val="bg1"/>
                          </a:solidFill>
                        </a:rPr>
                        <a:t>3</a:t>
                      </a:r>
                      <a:endParaRPr lang="en-IN" b="0" dirty="0">
                        <a:solidFill>
                          <a:schemeClr val="bg1"/>
                        </a:solidFill>
                      </a:endParaRPr>
                    </a:p>
                  </a:txBody>
                  <a:tcPr/>
                </a:tc>
                <a:tc>
                  <a:txBody>
                    <a:bodyPr/>
                    <a:lstStyle/>
                    <a:p>
                      <a:pPr algn="ctr"/>
                      <a:r>
                        <a:rPr lang="en-US" b="0" dirty="0">
                          <a:solidFill>
                            <a:schemeClr val="bg1"/>
                          </a:solidFill>
                        </a:rPr>
                        <a:t>4</a:t>
                      </a:r>
                      <a:endParaRPr lang="en-IN" b="0" dirty="0">
                        <a:solidFill>
                          <a:schemeClr val="bg1"/>
                        </a:solidFill>
                      </a:endParaRPr>
                    </a:p>
                  </a:txBody>
                  <a:tcPr/>
                </a:tc>
                <a:tc>
                  <a:txBody>
                    <a:bodyPr/>
                    <a:lstStyle/>
                    <a:p>
                      <a:pPr algn="ctr"/>
                      <a:r>
                        <a:rPr lang="en-US" b="0" dirty="0">
                          <a:solidFill>
                            <a:schemeClr val="bg1"/>
                          </a:solidFill>
                        </a:rPr>
                        <a:t>5</a:t>
                      </a:r>
                      <a:endParaRPr lang="en-IN" b="0" dirty="0">
                        <a:solidFill>
                          <a:schemeClr val="bg1"/>
                        </a:solidFill>
                      </a:endParaRPr>
                    </a:p>
                  </a:txBody>
                  <a:tcPr/>
                </a:tc>
                <a:tc>
                  <a:txBody>
                    <a:bodyPr/>
                    <a:lstStyle/>
                    <a:p>
                      <a:pPr algn="ctr"/>
                      <a:r>
                        <a:rPr lang="en-US" b="0" dirty="0">
                          <a:solidFill>
                            <a:schemeClr val="bg1"/>
                          </a:solidFill>
                        </a:rPr>
                        <a:t>6</a:t>
                      </a:r>
                      <a:endParaRPr lang="en-IN" b="0" dirty="0">
                        <a:solidFill>
                          <a:schemeClr val="bg1"/>
                        </a:solidFill>
                      </a:endParaRPr>
                    </a:p>
                  </a:txBody>
                  <a:tcPr/>
                </a:tc>
                <a:tc>
                  <a:txBody>
                    <a:bodyPr/>
                    <a:lstStyle/>
                    <a:p>
                      <a:pPr algn="ctr"/>
                      <a:r>
                        <a:rPr lang="en-US" b="0" dirty="0">
                          <a:solidFill>
                            <a:schemeClr val="bg1"/>
                          </a:solidFill>
                        </a:rPr>
                        <a:t>7</a:t>
                      </a:r>
                      <a:endParaRPr lang="en-IN" b="0" dirty="0">
                        <a:solidFill>
                          <a:schemeClr val="bg1"/>
                        </a:solidFill>
                      </a:endParaRPr>
                    </a:p>
                  </a:txBody>
                  <a:tcPr/>
                </a:tc>
                <a:tc>
                  <a:txBody>
                    <a:bodyPr/>
                    <a:lstStyle/>
                    <a:p>
                      <a:pPr algn="ctr"/>
                      <a:r>
                        <a:rPr lang="en-US" b="0" dirty="0">
                          <a:solidFill>
                            <a:schemeClr val="bg1"/>
                          </a:solidFill>
                        </a:rPr>
                        <a:t>8</a:t>
                      </a:r>
                      <a:endParaRPr lang="en-IN" b="0" dirty="0">
                        <a:solidFill>
                          <a:schemeClr val="bg1"/>
                        </a:solidFill>
                      </a:endParaRPr>
                    </a:p>
                  </a:txBody>
                  <a:tcPr/>
                </a:tc>
                <a:tc>
                  <a:txBody>
                    <a:bodyPr/>
                    <a:lstStyle/>
                    <a:p>
                      <a:pPr algn="ctr"/>
                      <a:r>
                        <a:rPr lang="en-US" b="0" dirty="0">
                          <a:solidFill>
                            <a:schemeClr val="bg1"/>
                          </a:solidFill>
                        </a:rPr>
                        <a:t>9</a:t>
                      </a:r>
                      <a:endParaRPr lang="en-IN" b="0" dirty="0">
                        <a:solidFill>
                          <a:schemeClr val="bg1"/>
                        </a:solidFill>
                      </a:endParaRPr>
                    </a:p>
                  </a:txBody>
                  <a:tcPr/>
                </a:tc>
                <a:tc>
                  <a:txBody>
                    <a:bodyPr/>
                    <a:lstStyle/>
                    <a:p>
                      <a:pPr algn="ctr"/>
                      <a:r>
                        <a:rPr lang="en-US" b="0" dirty="0">
                          <a:solidFill>
                            <a:schemeClr val="bg1"/>
                          </a:solidFill>
                        </a:rPr>
                        <a:t>10</a:t>
                      </a:r>
                      <a:endParaRPr lang="en-IN" b="0" dirty="0">
                        <a:solidFill>
                          <a:schemeClr val="bg1"/>
                        </a:solidFill>
                      </a:endParaRPr>
                    </a:p>
                  </a:txBody>
                  <a:tcPr/>
                </a:tc>
                <a:tc>
                  <a:txBody>
                    <a:bodyPr/>
                    <a:lstStyle/>
                    <a:p>
                      <a:pPr algn="ctr"/>
                      <a:r>
                        <a:rPr lang="en-US" b="0" dirty="0">
                          <a:solidFill>
                            <a:schemeClr val="bg1"/>
                          </a:solidFill>
                        </a:rPr>
                        <a:t>11</a:t>
                      </a:r>
                      <a:endParaRPr lang="en-IN" b="0" dirty="0">
                        <a:solidFill>
                          <a:schemeClr val="bg1"/>
                        </a:solidFill>
                      </a:endParaRPr>
                    </a:p>
                  </a:txBody>
                  <a:tcPr/>
                </a:tc>
                <a:tc>
                  <a:txBody>
                    <a:bodyPr/>
                    <a:lstStyle/>
                    <a:p>
                      <a:pPr algn="ctr"/>
                      <a:r>
                        <a:rPr lang="en-US" b="0" dirty="0">
                          <a:solidFill>
                            <a:schemeClr val="bg1"/>
                          </a:solidFill>
                        </a:rPr>
                        <a:t>12</a:t>
                      </a:r>
                      <a:endParaRPr lang="en-IN" b="0" dirty="0">
                        <a:solidFill>
                          <a:schemeClr val="bg1"/>
                        </a:solidFill>
                      </a:endParaRPr>
                    </a:p>
                  </a:txBody>
                  <a:tcPr/>
                </a:tc>
                <a:tc>
                  <a:txBody>
                    <a:bodyPr/>
                    <a:lstStyle/>
                    <a:p>
                      <a:pPr algn="ctr"/>
                      <a:r>
                        <a:rPr lang="en-US" b="0" dirty="0">
                          <a:solidFill>
                            <a:schemeClr val="bg1"/>
                          </a:solidFill>
                        </a:rPr>
                        <a:t>13</a:t>
                      </a:r>
                      <a:endParaRPr lang="en-IN" b="0" dirty="0">
                        <a:solidFill>
                          <a:schemeClr val="bg1"/>
                        </a:solidFill>
                      </a:endParaRPr>
                    </a:p>
                  </a:txBody>
                  <a:tcPr/>
                </a:tc>
                <a:extLst>
                  <a:ext uri="{0D108BD9-81ED-4DB2-BD59-A6C34878D82A}">
                    <a16:rowId xmlns:a16="http://schemas.microsoft.com/office/drawing/2014/main" xmlns="" val="1776506110"/>
                  </a:ext>
                </a:extLst>
              </a:tr>
              <a:tr h="489857">
                <a:tc>
                  <a:txBody>
                    <a:bodyPr/>
                    <a:lstStyle/>
                    <a:p>
                      <a:r>
                        <a:rPr lang="en-US" dirty="0"/>
                        <a:t>3 – Pos Switch</a:t>
                      </a:r>
                      <a:endParaRPr lang="en-IN" dirty="0"/>
                    </a:p>
                  </a:txBody>
                  <a:tcPr/>
                </a:tc>
                <a:tc>
                  <a:txBody>
                    <a:bodyPr/>
                    <a:lstStyle/>
                    <a:p>
                      <a:endParaRPr lang="en-IN" dirty="0"/>
                    </a:p>
                  </a:txBody>
                  <a:tcPr>
                    <a:solidFill>
                      <a:schemeClr val="accent4"/>
                    </a:solidFill>
                  </a:tcPr>
                </a:tc>
                <a:tc>
                  <a:txBody>
                    <a:bodyPr/>
                    <a:lstStyle/>
                    <a:p>
                      <a:endParaRPr lang="en-IN" dirty="0"/>
                    </a:p>
                  </a:txBody>
                  <a:tcPr>
                    <a:solidFill>
                      <a:schemeClr val="tx1">
                        <a:lumMod val="85000"/>
                      </a:schemeClr>
                    </a:solidFill>
                  </a:tcPr>
                </a:tc>
                <a:tc>
                  <a:txBody>
                    <a:bodyPr/>
                    <a:lstStyle/>
                    <a:p>
                      <a:endParaRPr lang="en-IN" dirty="0"/>
                    </a:p>
                  </a:txBody>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xmlns="" val="3750698870"/>
                  </a:ext>
                </a:extLst>
              </a:tr>
              <a:tr h="489857">
                <a:tc>
                  <a:txBody>
                    <a:bodyPr/>
                    <a:lstStyle/>
                    <a:p>
                      <a:r>
                        <a:rPr lang="en-US" dirty="0"/>
                        <a:t>Joystick</a:t>
                      </a:r>
                      <a:endParaRPr lang="en-IN" dirty="0"/>
                    </a:p>
                  </a:txBody>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tc>
                <a:tc>
                  <a:txBody>
                    <a:bodyPr/>
                    <a:lstStyle/>
                    <a:p>
                      <a:endParaRPr lang="en-IN" dirty="0"/>
                    </a:p>
                  </a:txBody>
                  <a:tcPr>
                    <a:solidFill>
                      <a:schemeClr val="accent6">
                        <a:lumMod val="75000"/>
                      </a:schemeClr>
                    </a:solidFill>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2519981907"/>
                  </a:ext>
                </a:extLst>
              </a:tr>
              <a:tr h="489857">
                <a:tc>
                  <a:txBody>
                    <a:bodyPr/>
                    <a:lstStyle/>
                    <a:p>
                      <a:r>
                        <a:rPr lang="en-US" dirty="0"/>
                        <a:t>Motor Driver</a:t>
                      </a:r>
                      <a:endParaRPr lang="en-IN" dirty="0"/>
                    </a:p>
                  </a:txBody>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solidFill>
                      <a:schemeClr val="accent4"/>
                    </a:solidFill>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1593400724"/>
                  </a:ext>
                </a:extLst>
              </a:tr>
              <a:tr h="489857">
                <a:tc>
                  <a:txBody>
                    <a:bodyPr/>
                    <a:lstStyle/>
                    <a:p>
                      <a:r>
                        <a:rPr lang="en-US" dirty="0"/>
                        <a:t>Push Buttons</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a:p>
                  </a:txBody>
                  <a:tcPr/>
                </a:tc>
                <a:tc>
                  <a:txBody>
                    <a:bodyPr/>
                    <a:lstStyle/>
                    <a:p>
                      <a:endParaRPr lang="en-IN" dirty="0"/>
                    </a:p>
                  </a:txBody>
                  <a:tcPr>
                    <a:solidFill>
                      <a:schemeClr val="accent4"/>
                    </a:solidFill>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3494303304"/>
                  </a:ext>
                </a:extLst>
              </a:tr>
              <a:tr h="489857">
                <a:tc>
                  <a:txBody>
                    <a:bodyPr/>
                    <a:lstStyle/>
                    <a:p>
                      <a:r>
                        <a:rPr lang="en-US" dirty="0"/>
                        <a:t>NRF</a:t>
                      </a:r>
                      <a:endParaRPr lang="en-IN" dirty="0"/>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a:p>
                  </a:txBody>
                  <a:tcPr/>
                </a:tc>
                <a:tc>
                  <a:txBody>
                    <a:bodyPr/>
                    <a:lstStyle/>
                    <a:p>
                      <a:endParaRPr lang="en-IN" dirty="0"/>
                    </a:p>
                  </a:txBody>
                  <a:tcPr>
                    <a:solidFill>
                      <a:schemeClr val="accent4"/>
                    </a:solidFill>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2744136653"/>
                  </a:ext>
                </a:extLst>
              </a:tr>
              <a:tr h="489857">
                <a:tc>
                  <a:txBody>
                    <a:bodyPr/>
                    <a:lstStyle/>
                    <a:p>
                      <a:r>
                        <a:rPr lang="en-US" dirty="0"/>
                        <a:t>RFID</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a:p>
                  </a:txBody>
                  <a:tcPr/>
                </a:tc>
                <a:tc>
                  <a:txBody>
                    <a:bodyPr/>
                    <a:lstStyle/>
                    <a:p>
                      <a:endParaRPr lang="en-IN" dirty="0"/>
                    </a:p>
                  </a:txBody>
                  <a:tcPr>
                    <a:solidFill>
                      <a:schemeClr val="accent4"/>
                    </a:solidFill>
                  </a:tcPr>
                </a:tc>
                <a:tc>
                  <a:txBody>
                    <a:bodyPr/>
                    <a:lstStyle/>
                    <a:p>
                      <a:endParaRPr lang="en-IN"/>
                    </a:p>
                  </a:txBody>
                  <a:tcPr/>
                </a:tc>
                <a:tc>
                  <a:txBody>
                    <a:bodyPr/>
                    <a:lstStyle/>
                    <a:p>
                      <a:endParaRPr lang="en-IN" dirty="0"/>
                    </a:p>
                  </a:txBody>
                  <a:tcPr>
                    <a:solidFill>
                      <a:schemeClr val="accent4"/>
                    </a:solidFill>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3955380243"/>
                  </a:ext>
                </a:extLst>
              </a:tr>
              <a:tr h="489857">
                <a:tc>
                  <a:txBody>
                    <a:bodyPr/>
                    <a:lstStyle/>
                    <a:p>
                      <a:r>
                        <a:rPr lang="en-US" dirty="0"/>
                        <a:t>Line Follower</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a:p>
                  </a:txBody>
                  <a:tcPr/>
                </a:tc>
                <a:tc>
                  <a:txBody>
                    <a:bodyPr/>
                    <a:lstStyle/>
                    <a:p>
                      <a:endParaRPr lang="en-IN" dirty="0"/>
                    </a:p>
                  </a:txBody>
                  <a:tcPr>
                    <a:solidFill>
                      <a:schemeClr val="accent4"/>
                    </a:solidFill>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2268684478"/>
                  </a:ext>
                </a:extLst>
              </a:tr>
              <a:tr h="489857">
                <a:tc>
                  <a:txBody>
                    <a:bodyPr/>
                    <a:lstStyle/>
                    <a:p>
                      <a:r>
                        <a:rPr lang="en-US" dirty="0"/>
                        <a:t>LCD</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a:p>
                  </a:txBody>
                  <a:tcPr/>
                </a:tc>
                <a:tc>
                  <a:txBody>
                    <a:bodyPr/>
                    <a:lstStyle/>
                    <a:p>
                      <a:endParaRPr lang="en-IN" dirty="0"/>
                    </a:p>
                  </a:txBody>
                  <a:tcPr/>
                </a:tc>
                <a:tc>
                  <a:txBody>
                    <a:bodyPr/>
                    <a:lstStyle/>
                    <a:p>
                      <a:endParaRPr lang="en-IN" dirty="0"/>
                    </a:p>
                  </a:txBody>
                  <a:tcPr>
                    <a:solidFill>
                      <a:schemeClr val="accent4"/>
                    </a:solidFill>
                  </a:tcPr>
                </a:tc>
                <a:extLst>
                  <a:ext uri="{0D108BD9-81ED-4DB2-BD59-A6C34878D82A}">
                    <a16:rowId xmlns:a16="http://schemas.microsoft.com/office/drawing/2014/main" xmlns="" val="773208376"/>
                  </a:ext>
                </a:extLst>
              </a:tr>
              <a:tr h="489857">
                <a:tc>
                  <a:txBody>
                    <a:bodyPr/>
                    <a:lstStyle/>
                    <a:p>
                      <a:r>
                        <a:rPr lang="en-US" dirty="0"/>
                        <a:t>Temp Sensor</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solidFill>
                      <a:schemeClr val="accent4"/>
                    </a:solidFill>
                  </a:tcPr>
                </a:tc>
                <a:extLst>
                  <a:ext uri="{0D108BD9-81ED-4DB2-BD59-A6C34878D82A}">
                    <a16:rowId xmlns:a16="http://schemas.microsoft.com/office/drawing/2014/main" xmlns="" val="3620411226"/>
                  </a:ext>
                </a:extLst>
              </a:tr>
              <a:tr h="489857">
                <a:tc>
                  <a:txBody>
                    <a:bodyPr/>
                    <a:lstStyle/>
                    <a:p>
                      <a:r>
                        <a:rPr lang="en-US" dirty="0"/>
                        <a:t>Obstacle det.</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dirty="0"/>
                    </a:p>
                  </a:txBody>
                  <a:tcPr>
                    <a:solidFill>
                      <a:schemeClr val="accent4"/>
                    </a:solidFill>
                  </a:tcPr>
                </a:tc>
                <a:tc>
                  <a:txBody>
                    <a:bodyPr/>
                    <a:lstStyle/>
                    <a:p>
                      <a:endParaRPr lang="en-IN" dirty="0"/>
                    </a:p>
                  </a:txBody>
                  <a:tcPr>
                    <a:solidFill>
                      <a:schemeClr val="accent6">
                        <a:lumMod val="75000"/>
                      </a:schemeClr>
                    </a:solidFill>
                  </a:tcPr>
                </a:tc>
                <a:tc>
                  <a:txBody>
                    <a:bodyPr/>
                    <a:lstStyle/>
                    <a:p>
                      <a:endParaRPr lang="en-IN"/>
                    </a:p>
                  </a:txBody>
                  <a:tcPr/>
                </a:tc>
                <a:extLst>
                  <a:ext uri="{0D108BD9-81ED-4DB2-BD59-A6C34878D82A}">
                    <a16:rowId xmlns:a16="http://schemas.microsoft.com/office/drawing/2014/main" xmlns="" val="2733427259"/>
                  </a:ext>
                </a:extLst>
              </a:tr>
              <a:tr h="489857">
                <a:tc>
                  <a:txBody>
                    <a:bodyPr/>
                    <a:lstStyle/>
                    <a:p>
                      <a:r>
                        <a:rPr lang="en-US" dirty="0"/>
                        <a:t>Op. Lights</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solidFill>
                      <a:schemeClr val="accent6">
                        <a:lumMod val="75000"/>
                      </a:schemeClr>
                    </a:solidFill>
                  </a:tcPr>
                </a:tc>
                <a:tc>
                  <a:txBody>
                    <a:bodyPr/>
                    <a:lstStyle/>
                    <a:p>
                      <a:endParaRPr lang="en-IN"/>
                    </a:p>
                  </a:txBody>
                  <a:tcPr/>
                </a:tc>
                <a:extLst>
                  <a:ext uri="{0D108BD9-81ED-4DB2-BD59-A6C34878D82A}">
                    <a16:rowId xmlns:a16="http://schemas.microsoft.com/office/drawing/2014/main" xmlns="" val="2129473335"/>
                  </a:ext>
                </a:extLst>
              </a:tr>
              <a:tr h="489857">
                <a:tc>
                  <a:txBody>
                    <a:bodyPr/>
                    <a:lstStyle/>
                    <a:p>
                      <a:r>
                        <a:rPr lang="en-US" dirty="0"/>
                        <a:t>Buzzer</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solidFill>
                      <a:schemeClr val="accent6">
                        <a:lumMod val="75000"/>
                      </a:schemeClr>
                    </a:solidFill>
                  </a:tcPr>
                </a:tc>
                <a:tc>
                  <a:txBody>
                    <a:bodyPr/>
                    <a:lstStyle/>
                    <a:p>
                      <a:endParaRPr lang="en-IN"/>
                    </a:p>
                  </a:txBody>
                  <a:tcPr/>
                </a:tc>
                <a:extLst>
                  <a:ext uri="{0D108BD9-81ED-4DB2-BD59-A6C34878D82A}">
                    <a16:rowId xmlns:a16="http://schemas.microsoft.com/office/drawing/2014/main" xmlns="" val="389796113"/>
                  </a:ext>
                </a:extLst>
              </a:tr>
              <a:tr h="489857">
                <a:tc>
                  <a:txBody>
                    <a:bodyPr/>
                    <a:lstStyle/>
                    <a:p>
                      <a:r>
                        <a:rPr lang="en-US" dirty="0"/>
                        <a:t>SD - Card</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solidFill>
                      <a:schemeClr val="accent4"/>
                    </a:solidFill>
                  </a:tcPr>
                </a:tc>
                <a:extLst>
                  <a:ext uri="{0D108BD9-81ED-4DB2-BD59-A6C34878D82A}">
                    <a16:rowId xmlns:a16="http://schemas.microsoft.com/office/drawing/2014/main" xmlns="" val="3675532837"/>
                  </a:ext>
                </a:extLst>
              </a:tr>
            </a:tbl>
          </a:graphicData>
        </a:graphic>
      </p:graphicFrame>
    </p:spTree>
    <p:extLst>
      <p:ext uri="{BB962C8B-B14F-4D97-AF65-F5344CB8AC3E}">
        <p14:creationId xmlns:p14="http://schemas.microsoft.com/office/powerpoint/2010/main" val="338470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634E6-91FE-4D84-9470-EB8340CD6EE7}"/>
              </a:ext>
            </a:extLst>
          </p:cNvPr>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Ideas Explored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8033934-CC25-4FF5-BB20-7B02698B777D}"/>
              </a:ext>
            </a:extLst>
          </p:cNvPr>
          <p:cNvSpPr>
            <a:spLocks noGrp="1"/>
          </p:cNvSpPr>
          <p:nvPr>
            <p:ph idx="1"/>
          </p:nvPr>
        </p:nvSpPr>
        <p:spPr>
          <a:xfrm>
            <a:off x="1155699" y="2401887"/>
            <a:ext cx="9909698" cy="3416300"/>
          </a:xfrm>
        </p:spPr>
        <p:txBody>
          <a:bodyPr/>
          <a:lstStyle/>
          <a:p>
            <a:r>
              <a:rPr lang="en-US" sz="2000" dirty="0">
                <a:latin typeface="Times New Roman" panose="02020603050405020304" pitchFamily="18" charset="0"/>
                <a:cs typeface="Times New Roman" panose="02020603050405020304" pitchFamily="18" charset="0"/>
              </a:rPr>
              <a:t>In terms of the NRF communication being used, it was felt to be lacking in certain aspects of its simplex nature. </a:t>
            </a:r>
          </a:p>
          <a:p>
            <a:r>
              <a:rPr lang="en-US" sz="2000" dirty="0">
                <a:latin typeface="Times New Roman" panose="02020603050405020304" pitchFamily="18" charset="0"/>
                <a:cs typeface="Times New Roman" panose="02020603050405020304" pitchFamily="18" charset="0"/>
              </a:rPr>
              <a:t>Taking the example of when the AGV is being called remotely to a location ‘X’, the remote-call button transmits a message via NRF communication assuming that the AGV is free to receive the message, in case the AGV has already been called to another location ‘Y’ and is travelling to that location then it will be unable to receive the new location. Meanwhile the user is oblivious that the request has not been received.</a:t>
            </a:r>
          </a:p>
          <a:p>
            <a:r>
              <a:rPr lang="en-US" sz="2000" dirty="0">
                <a:latin typeface="Times New Roman" panose="02020603050405020304" pitchFamily="18" charset="0"/>
                <a:cs typeface="Times New Roman" panose="02020603050405020304" pitchFamily="18" charset="0"/>
              </a:rPr>
              <a:t>To overcome this an acknowledgement-based system facilitated by means of half-duplex mode of communication was designed. The NRF module was programmed to communicate in both directions.</a:t>
            </a:r>
            <a:endParaRPr lang="en-IN" sz="2000"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xmlns="" id="{5BE05E4C-3A2B-4788-8C98-16AF34B1DFDB}"/>
              </a:ext>
            </a:extLst>
          </p:cNvPr>
          <p:cNvSpPr>
            <a:spLocks noGrp="1"/>
          </p:cNvSpPr>
          <p:nvPr>
            <p:ph type="dt" sz="half" idx="10"/>
          </p:nvPr>
        </p:nvSpPr>
        <p:spPr/>
        <p:txBody>
          <a:bodyPr/>
          <a:lstStyle/>
          <a:p>
            <a:pPr>
              <a:defRPr/>
            </a:pPr>
            <a:fld id="{4E87964F-BE55-413B-926D-7244DF890876}" type="datetime1">
              <a:rPr lang="en-US" smtClean="0"/>
              <a:pPr>
                <a:defRPr/>
              </a:pPr>
              <a:t>6/24/2021</a:t>
            </a:fld>
            <a:endParaRPr lang="en-US" dirty="0"/>
          </a:p>
        </p:txBody>
      </p:sp>
      <p:sp>
        <p:nvSpPr>
          <p:cNvPr id="5" name="Footer Placeholder 4">
            <a:extLst>
              <a:ext uri="{FF2B5EF4-FFF2-40B4-BE49-F238E27FC236}">
                <a16:creationId xmlns:a16="http://schemas.microsoft.com/office/drawing/2014/main" xmlns="" id="{793076B9-7A38-4F12-ABDE-F060F9D12EA2}"/>
              </a:ext>
            </a:extLst>
          </p:cNvPr>
          <p:cNvSpPr>
            <a:spLocks noGrp="1"/>
          </p:cNvSpPr>
          <p:nvPr>
            <p:ph type="ftr" sz="quarter" idx="11"/>
          </p:nvPr>
        </p:nvSpPr>
        <p:spPr/>
        <p:txBody>
          <a:body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E9625CD0-3A1E-428E-9C11-03420A910020}"/>
              </a:ext>
            </a:extLst>
          </p:cNvPr>
          <p:cNvSpPr>
            <a:spLocks noGrp="1"/>
          </p:cNvSpPr>
          <p:nvPr>
            <p:ph type="sldNum" sz="quarter" idx="12"/>
          </p:nvPr>
        </p:nvSpPr>
        <p:spPr/>
        <p:txBody>
          <a:bodyPr/>
          <a:lstStyle/>
          <a:p>
            <a:pPr>
              <a:defRPr/>
            </a:pPr>
            <a:fld id="{4371D7B9-7DD4-4C97-8BE6-DB895B30295C}" type="slidenum">
              <a:rPr lang="en-US" altLang="en-US" smtClean="0"/>
              <a:pPr>
                <a:defRPr/>
              </a:pPr>
              <a:t>22</a:t>
            </a:fld>
            <a:endParaRPr lang="en-US" altLang="en-US"/>
          </a:p>
        </p:txBody>
      </p:sp>
      <p:pic>
        <p:nvPicPr>
          <p:cNvPr id="7" name="Picture 5" descr="C:\Users\Mahesh Kumar Jha\Downloads\CMRIT NEW LOGO-01.png">
            <a:extLst>
              <a:ext uri="{FF2B5EF4-FFF2-40B4-BE49-F238E27FC236}">
                <a16:creationId xmlns:a16="http://schemas.microsoft.com/office/drawing/2014/main" xmlns="" id="{290B2123-0A11-41C8-9A64-C3DAA60D9617}"/>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37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3C1394-2061-4820-87E7-B5DE1F8DF469}"/>
              </a:ext>
            </a:extLst>
          </p:cNvPr>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Experimental Features</a:t>
            </a:r>
            <a:endParaRPr lang="en-IN" dirty="0"/>
          </a:p>
        </p:txBody>
      </p:sp>
      <p:sp>
        <p:nvSpPr>
          <p:cNvPr id="3" name="Content Placeholder 2">
            <a:extLst>
              <a:ext uri="{FF2B5EF4-FFF2-40B4-BE49-F238E27FC236}">
                <a16:creationId xmlns:a16="http://schemas.microsoft.com/office/drawing/2014/main" xmlns="" id="{5E4E7535-7835-44EA-BDC6-839D9BEC76AC}"/>
              </a:ext>
            </a:extLst>
          </p:cNvPr>
          <p:cNvSpPr>
            <a:spLocks noGrp="1"/>
          </p:cNvSpPr>
          <p:nvPr>
            <p:ph idx="1"/>
          </p:nvPr>
        </p:nvSpPr>
        <p:spPr>
          <a:xfrm>
            <a:off x="932807" y="2626650"/>
            <a:ext cx="10326386" cy="3416300"/>
          </a:xfrm>
        </p:spPr>
        <p:txBody>
          <a:bodyPr/>
          <a:lstStyle/>
          <a:p>
            <a:r>
              <a:rPr lang="en-US" sz="2000" dirty="0">
                <a:solidFill>
                  <a:schemeClr val="tx1"/>
                </a:solidFill>
                <a:latin typeface="Times New Roman" panose="02020603050405020304" pitchFamily="18" charset="0"/>
                <a:cs typeface="Times New Roman" panose="02020603050405020304" pitchFamily="18" charset="0"/>
              </a:rPr>
              <a:t>Although the initial design and ideation of the AGV was completed, we conceptualized multiple new features/functionalities on the go.</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These features were added to compensate for missing design elements.</a:t>
            </a:r>
          </a:p>
          <a:p>
            <a:endParaRPr lang="en-US" sz="2000" b="0" i="0" dirty="0">
              <a:solidFill>
                <a:schemeClr val="tx1"/>
              </a:solidFill>
              <a:effectLst/>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During testing we found these features to greatly improve the quality of life.</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7243614D-FD50-4753-8C2C-833807A64F5E}"/>
              </a:ext>
            </a:extLst>
          </p:cNvPr>
          <p:cNvSpPr>
            <a:spLocks noGrp="1"/>
          </p:cNvSpPr>
          <p:nvPr>
            <p:ph type="dt" sz="half" idx="10"/>
          </p:nvPr>
        </p:nvSpPr>
        <p:spPr/>
        <p:txBody>
          <a:bodyPr/>
          <a:lstStyle/>
          <a:p>
            <a:pPr>
              <a:defRPr/>
            </a:pPr>
            <a:fld id="{4E87964F-BE55-413B-926D-7244DF890876}" type="datetime1">
              <a:rPr lang="en-US" smtClean="0"/>
              <a:pPr>
                <a:defRPr/>
              </a:pPr>
              <a:t>6/24/2021</a:t>
            </a:fld>
            <a:endParaRPr lang="en-US" dirty="0"/>
          </a:p>
        </p:txBody>
      </p:sp>
      <p:sp>
        <p:nvSpPr>
          <p:cNvPr id="5" name="Footer Placeholder 4">
            <a:extLst>
              <a:ext uri="{FF2B5EF4-FFF2-40B4-BE49-F238E27FC236}">
                <a16:creationId xmlns:a16="http://schemas.microsoft.com/office/drawing/2014/main" xmlns="" id="{A74790DC-1682-475D-B6D9-9CA9542B86DE}"/>
              </a:ext>
            </a:extLst>
          </p:cNvPr>
          <p:cNvSpPr>
            <a:spLocks noGrp="1"/>
          </p:cNvSpPr>
          <p:nvPr>
            <p:ph type="ftr" sz="quarter" idx="11"/>
          </p:nvPr>
        </p:nvSpPr>
        <p:spPr/>
        <p:txBody>
          <a:body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4E3ADAFC-AB71-4E96-B131-5063E068D8F3}"/>
              </a:ext>
            </a:extLst>
          </p:cNvPr>
          <p:cNvSpPr>
            <a:spLocks noGrp="1"/>
          </p:cNvSpPr>
          <p:nvPr>
            <p:ph type="sldNum" sz="quarter" idx="12"/>
          </p:nvPr>
        </p:nvSpPr>
        <p:spPr/>
        <p:txBody>
          <a:bodyPr/>
          <a:lstStyle/>
          <a:p>
            <a:pPr>
              <a:defRPr/>
            </a:pPr>
            <a:fld id="{4371D7B9-7DD4-4C97-8BE6-DB895B30295C}" type="slidenum">
              <a:rPr lang="en-US" altLang="en-US" smtClean="0"/>
              <a:pPr>
                <a:defRPr/>
              </a:pPr>
              <a:t>23</a:t>
            </a:fld>
            <a:endParaRPr lang="en-US" altLang="en-US"/>
          </a:p>
        </p:txBody>
      </p:sp>
      <p:pic>
        <p:nvPicPr>
          <p:cNvPr id="7" name="Picture 5" descr="C:\Users\Mahesh Kumar Jha\Downloads\CMRIT NEW LOGO-01.png">
            <a:extLst>
              <a:ext uri="{FF2B5EF4-FFF2-40B4-BE49-F238E27FC236}">
                <a16:creationId xmlns:a16="http://schemas.microsoft.com/office/drawing/2014/main" xmlns="" id="{2BE575E3-0B53-484A-9420-BCFA77F3511A}"/>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10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3C1394-2061-4820-87E7-B5DE1F8DF469}"/>
              </a:ext>
            </a:extLst>
          </p:cNvPr>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Experimental Features</a:t>
            </a:r>
            <a:endParaRPr lang="en-IN" dirty="0"/>
          </a:p>
        </p:txBody>
      </p:sp>
      <p:sp>
        <p:nvSpPr>
          <p:cNvPr id="3" name="Content Placeholder 2">
            <a:extLst>
              <a:ext uri="{FF2B5EF4-FFF2-40B4-BE49-F238E27FC236}">
                <a16:creationId xmlns:a16="http://schemas.microsoft.com/office/drawing/2014/main" xmlns="" id="{5E4E7535-7835-44EA-BDC6-839D9BEC76AC}"/>
              </a:ext>
            </a:extLst>
          </p:cNvPr>
          <p:cNvSpPr>
            <a:spLocks noGrp="1"/>
          </p:cNvSpPr>
          <p:nvPr>
            <p:ph idx="1"/>
          </p:nvPr>
        </p:nvSpPr>
        <p:spPr>
          <a:xfrm>
            <a:off x="428263" y="2626650"/>
            <a:ext cx="10830930" cy="3416300"/>
          </a:xfrm>
        </p:spPr>
        <p:txBody>
          <a:bodyPr/>
          <a:lstStyle/>
          <a:p>
            <a:r>
              <a:rPr lang="en-US" sz="2000" dirty="0">
                <a:latin typeface="Times New Roman" panose="02020603050405020304" pitchFamily="18" charset="0"/>
                <a:cs typeface="Times New Roman" panose="02020603050405020304" pitchFamily="18" charset="0"/>
              </a:rPr>
              <a:t>The following features were added:</a:t>
            </a:r>
          </a:p>
          <a:p>
            <a:pPr lvl="1"/>
            <a:r>
              <a:rPr lang="en-US" sz="2000" dirty="0">
                <a:latin typeface="Times New Roman" panose="02020603050405020304" pitchFamily="18" charset="0"/>
                <a:cs typeface="Times New Roman" panose="02020603050405020304" pitchFamily="18" charset="0"/>
              </a:rPr>
              <a:t>Emergency Button:  Provided to immediately bring the AGV to a halt whilst being controlled by a joystick in  case of potential hazards occurring during operation.</a:t>
            </a:r>
          </a:p>
          <a:p>
            <a:pPr lvl="1"/>
            <a:r>
              <a:rPr lang="en-US" sz="2000" dirty="0">
                <a:latin typeface="Times New Roman" panose="02020603050405020304" pitchFamily="18" charset="0"/>
                <a:cs typeface="Times New Roman" panose="02020603050405020304" pitchFamily="18" charset="0"/>
              </a:rPr>
              <a:t>Load / Unload Button: Provided to prevent the AGV from accepting remote calls(and hence moving) upon 	reaching a destination while unloading of the AGV is in progress. This is a button that while toggled prevents the AGV from performing any operation.</a:t>
            </a:r>
          </a:p>
          <a:p>
            <a:pPr lvl="1"/>
            <a:r>
              <a:rPr lang="en-US" sz="2000" dirty="0">
                <a:latin typeface="Times New Roman" panose="02020603050405020304" pitchFamily="18" charset="0"/>
                <a:cs typeface="Times New Roman" panose="02020603050405020304" pitchFamily="18" charset="0"/>
              </a:rPr>
              <a:t>Remote Call Buttons: It was noticed that when the AGV had to be called to a location which is at a  considerable distance from it, one had to walk all the way to the AGV to access the location call buttons on it. To overcome this drawback, remote location call buttons were added at each location. This facilitates the ability to summon the AGV remotely</a:t>
            </a:r>
          </a:p>
          <a:p>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7243614D-FD50-4753-8C2C-833807A64F5E}"/>
              </a:ext>
            </a:extLst>
          </p:cNvPr>
          <p:cNvSpPr>
            <a:spLocks noGrp="1"/>
          </p:cNvSpPr>
          <p:nvPr>
            <p:ph type="dt" sz="half" idx="10"/>
          </p:nvPr>
        </p:nvSpPr>
        <p:spPr/>
        <p:txBody>
          <a:bodyPr/>
          <a:lstStyle/>
          <a:p>
            <a:pPr>
              <a:defRPr/>
            </a:pPr>
            <a:fld id="{4E87964F-BE55-413B-926D-7244DF890876}" type="datetime1">
              <a:rPr lang="en-US" smtClean="0"/>
              <a:pPr>
                <a:defRPr/>
              </a:pPr>
              <a:t>6/24/2021</a:t>
            </a:fld>
            <a:endParaRPr lang="en-US" dirty="0"/>
          </a:p>
        </p:txBody>
      </p:sp>
      <p:sp>
        <p:nvSpPr>
          <p:cNvPr id="5" name="Footer Placeholder 4">
            <a:extLst>
              <a:ext uri="{FF2B5EF4-FFF2-40B4-BE49-F238E27FC236}">
                <a16:creationId xmlns:a16="http://schemas.microsoft.com/office/drawing/2014/main" xmlns="" id="{A74790DC-1682-475D-B6D9-9CA9542B86DE}"/>
              </a:ext>
            </a:extLst>
          </p:cNvPr>
          <p:cNvSpPr>
            <a:spLocks noGrp="1"/>
          </p:cNvSpPr>
          <p:nvPr>
            <p:ph type="ftr" sz="quarter" idx="11"/>
          </p:nvPr>
        </p:nvSpPr>
        <p:spPr/>
        <p:txBody>
          <a:bodyPr/>
          <a:lstStyle/>
          <a:p>
            <a:pPr>
              <a:defRPr/>
            </a:pPr>
            <a:r>
              <a:rPr lang="en-US"/>
              <a:t>Department of  Electronics and Communication Engineering</a:t>
            </a:r>
          </a:p>
        </p:txBody>
      </p:sp>
      <p:sp>
        <p:nvSpPr>
          <p:cNvPr id="6" name="Slide Number Placeholder 5">
            <a:extLst>
              <a:ext uri="{FF2B5EF4-FFF2-40B4-BE49-F238E27FC236}">
                <a16:creationId xmlns:a16="http://schemas.microsoft.com/office/drawing/2014/main" xmlns="" id="{4E3ADAFC-AB71-4E96-B131-5063E068D8F3}"/>
              </a:ext>
            </a:extLst>
          </p:cNvPr>
          <p:cNvSpPr>
            <a:spLocks noGrp="1"/>
          </p:cNvSpPr>
          <p:nvPr>
            <p:ph type="sldNum" sz="quarter" idx="12"/>
          </p:nvPr>
        </p:nvSpPr>
        <p:spPr/>
        <p:txBody>
          <a:bodyPr/>
          <a:lstStyle/>
          <a:p>
            <a:pPr>
              <a:defRPr/>
            </a:pPr>
            <a:fld id="{4371D7B9-7DD4-4C97-8BE6-DB895B30295C}" type="slidenum">
              <a:rPr lang="en-US" altLang="en-US" smtClean="0"/>
              <a:pPr>
                <a:defRPr/>
              </a:pPr>
              <a:t>24</a:t>
            </a:fld>
            <a:endParaRPr lang="en-US" altLang="en-US"/>
          </a:p>
        </p:txBody>
      </p:sp>
      <p:pic>
        <p:nvPicPr>
          <p:cNvPr id="7" name="Picture 5" descr="C:\Users\Mahesh Kumar Jha\Downloads\CMRIT NEW LOGO-01.png">
            <a:extLst>
              <a:ext uri="{FF2B5EF4-FFF2-40B4-BE49-F238E27FC236}">
                <a16:creationId xmlns:a16="http://schemas.microsoft.com/office/drawing/2014/main" xmlns="" id="{2BE575E3-0B53-484A-9420-BCFA77F3511A}"/>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35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384;p33">
            <a:extLst>
              <a:ext uri="{FF2B5EF4-FFF2-40B4-BE49-F238E27FC236}">
                <a16:creationId xmlns:a16="http://schemas.microsoft.com/office/drawing/2014/main" xmlns="" id="{C5EF88C3-EF60-4438-BDE3-BECB80D544E9}"/>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RESULTS AND DISCUSSION</a:t>
            </a:r>
          </a:p>
        </p:txBody>
      </p:sp>
      <p:sp>
        <p:nvSpPr>
          <p:cNvPr id="29699" name="Slide Number Placeholder 4">
            <a:extLst>
              <a:ext uri="{FF2B5EF4-FFF2-40B4-BE49-F238E27FC236}">
                <a16:creationId xmlns:a16="http://schemas.microsoft.com/office/drawing/2014/main" xmlns="" id="{646E928B-EE21-476E-919C-0867481969A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D01A4062-C97E-4029-B897-DD2DBC96EDD1}" type="slidenum">
              <a:rPr lang="en-US" altLang="en-US" sz="2800">
                <a:solidFill>
                  <a:schemeClr val="bg1"/>
                </a:solidFill>
                <a:latin typeface="Century Gothic" panose="020B0502020202020204" pitchFamily="34" charset="0"/>
              </a:rPr>
              <a:pPr>
                <a:spcBef>
                  <a:spcPct val="0"/>
                </a:spcBef>
                <a:buClrTx/>
                <a:buSzTx/>
                <a:buFontTx/>
                <a:buNone/>
              </a:pPr>
              <a:t>25</a:t>
            </a:fld>
            <a:endParaRPr lang="en-US" altLang="en-US" sz="2800">
              <a:solidFill>
                <a:schemeClr val="bg1"/>
              </a:solidFill>
              <a:latin typeface="Century Gothic" panose="020B0502020202020204" pitchFamily="34" charset="0"/>
            </a:endParaRPr>
          </a:p>
        </p:txBody>
      </p:sp>
      <p:pic>
        <p:nvPicPr>
          <p:cNvPr id="29700" name="Picture 5" descr="C:\Users\Mahesh Kumar Jha\Downloads\CMRIT NEW LOGO-01.png">
            <a:extLst>
              <a:ext uri="{FF2B5EF4-FFF2-40B4-BE49-F238E27FC236}">
                <a16:creationId xmlns:a16="http://schemas.microsoft.com/office/drawing/2014/main" xmlns="" id="{80587FB4-124F-480F-BDFD-5368469F44AF}"/>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Placeholder 2">
            <a:extLst>
              <a:ext uri="{FF2B5EF4-FFF2-40B4-BE49-F238E27FC236}">
                <a16:creationId xmlns:a16="http://schemas.microsoft.com/office/drawing/2014/main" xmlns="" id="{49158C1B-7F8C-4E67-A317-4D5E784879C3}"/>
              </a:ext>
            </a:extLst>
          </p:cNvPr>
          <p:cNvSpPr txBox="1">
            <a:spLocks/>
          </p:cNvSpPr>
          <p:nvPr/>
        </p:nvSpPr>
        <p:spPr bwMode="auto">
          <a:xfrm>
            <a:off x="648835" y="2575690"/>
            <a:ext cx="1089433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r>
              <a:rPr lang="en-US" altLang="en-US" sz="2000" dirty="0">
                <a:latin typeface="Times New Roman" panose="02020603050405020304" pitchFamily="18" charset="0"/>
                <a:cs typeface="Times New Roman" panose="02020603050405020304" pitchFamily="18" charset="0"/>
              </a:rPr>
              <a:t>The AGV was successfully designed and programed. The project followed a modular approach where each individual component was integrated into the robot with separate as well as combines iterations to test its compatibility and synchronization with other components. </a:t>
            </a:r>
          </a:p>
          <a:p>
            <a:r>
              <a:rPr lang="en-US" altLang="en-US" sz="2000" dirty="0">
                <a:latin typeface="Times New Roman" panose="02020603050405020304" pitchFamily="18" charset="0"/>
                <a:cs typeface="Times New Roman" panose="02020603050405020304" pitchFamily="18" charset="0"/>
              </a:rPr>
              <a:t>Numerous design features were introduced during the pre-testing phase.</a:t>
            </a:r>
          </a:p>
          <a:p>
            <a:r>
              <a:rPr lang="en-US" altLang="en-US" sz="2000" dirty="0">
                <a:latin typeface="Times New Roman" panose="02020603050405020304" pitchFamily="18" charset="0"/>
                <a:cs typeface="Times New Roman" panose="02020603050405020304" pitchFamily="18" charset="0"/>
              </a:rPr>
              <a:t>41 iterations of the master code were worked on in order to improve time and space complexity of the program. Each iteration greatly improved the efficiency of the code.</a:t>
            </a:r>
          </a:p>
          <a:p>
            <a:r>
              <a:rPr lang="en-US" altLang="en-US" sz="2000" dirty="0">
                <a:latin typeface="Times New Roman" panose="02020603050405020304" pitchFamily="18" charset="0"/>
                <a:cs typeface="Times New Roman" panose="02020603050405020304" pitchFamily="18" charset="0"/>
              </a:rPr>
              <a:t>The AGV is currently undergoing testing under factory conditions to ensure perfect operation of it’s time critical operations.</a:t>
            </a: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EF36129A-6AF7-4845-80CC-E441BA86E6E2}"/>
              </a:ext>
            </a:extLst>
          </p:cNvPr>
          <p:cNvSpPr>
            <a:spLocks noGrp="1"/>
          </p:cNvSpPr>
          <p:nvPr>
            <p:ph type="dt" sz="quarter" idx="10"/>
          </p:nvPr>
        </p:nvSpPr>
        <p:spPr/>
        <p:txBody>
          <a:bodyPr/>
          <a:lstStyle/>
          <a:p>
            <a:pPr>
              <a:defRPr/>
            </a:pPr>
            <a:fld id="{CBE207CB-C335-4E8B-9B3B-C7D514300988}" type="datetime1">
              <a:rPr lang="en-US"/>
              <a:pPr>
                <a:defRPr/>
              </a:pPr>
              <a:t>6/24/2021</a:t>
            </a:fld>
            <a:endParaRPr lang="en-US" dirty="0"/>
          </a:p>
        </p:txBody>
      </p:sp>
      <p:sp>
        <p:nvSpPr>
          <p:cNvPr id="3" name="Footer Placeholder 2">
            <a:extLst>
              <a:ext uri="{FF2B5EF4-FFF2-40B4-BE49-F238E27FC236}">
                <a16:creationId xmlns:a16="http://schemas.microsoft.com/office/drawing/2014/main" xmlns="" id="{253B36A8-79B5-4ACA-88B9-7C75F5CE77F0}"/>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Google Shape;384;p33">
            <a:extLst>
              <a:ext uri="{FF2B5EF4-FFF2-40B4-BE49-F238E27FC236}">
                <a16:creationId xmlns:a16="http://schemas.microsoft.com/office/drawing/2014/main" xmlns="" id="{BFCFE7D9-611B-419E-BF83-369F0B940D96}"/>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CONCLUSION </a:t>
            </a:r>
          </a:p>
        </p:txBody>
      </p:sp>
      <p:sp>
        <p:nvSpPr>
          <p:cNvPr id="30723" name="Slide Number Placeholder 4">
            <a:extLst>
              <a:ext uri="{FF2B5EF4-FFF2-40B4-BE49-F238E27FC236}">
                <a16:creationId xmlns:a16="http://schemas.microsoft.com/office/drawing/2014/main" xmlns="" id="{E3D4AB64-6AB1-4CB5-B433-4558E3BD22C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0F30AD2C-C784-488A-BCAC-8F7C057C5191}" type="slidenum">
              <a:rPr lang="en-US" altLang="en-US" sz="2800">
                <a:solidFill>
                  <a:schemeClr val="bg1"/>
                </a:solidFill>
                <a:latin typeface="Century Gothic" panose="020B0502020202020204" pitchFamily="34" charset="0"/>
              </a:rPr>
              <a:pPr>
                <a:spcBef>
                  <a:spcPct val="0"/>
                </a:spcBef>
                <a:buClrTx/>
                <a:buSzTx/>
                <a:buFontTx/>
                <a:buNone/>
              </a:pPr>
              <a:t>26</a:t>
            </a:fld>
            <a:endParaRPr lang="en-US" altLang="en-US" sz="2800">
              <a:solidFill>
                <a:schemeClr val="bg1"/>
              </a:solidFill>
              <a:latin typeface="Century Gothic" panose="020B0502020202020204" pitchFamily="34" charset="0"/>
            </a:endParaRPr>
          </a:p>
        </p:txBody>
      </p:sp>
      <p:pic>
        <p:nvPicPr>
          <p:cNvPr id="30724" name="Picture 5" descr="C:\Users\Mahesh Kumar Jha\Downloads\CMRIT NEW LOGO-01.png">
            <a:extLst>
              <a:ext uri="{FF2B5EF4-FFF2-40B4-BE49-F238E27FC236}">
                <a16:creationId xmlns:a16="http://schemas.microsoft.com/office/drawing/2014/main" xmlns="" id="{5239D21D-2F20-4DA9-8E02-AC707A33B80A}"/>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Placeholder 2">
            <a:extLst>
              <a:ext uri="{FF2B5EF4-FFF2-40B4-BE49-F238E27FC236}">
                <a16:creationId xmlns:a16="http://schemas.microsoft.com/office/drawing/2014/main" xmlns="" id="{3B4B1F6C-9F19-4AF8-9B5E-CE1111AF790F}"/>
              </a:ext>
            </a:extLst>
          </p:cNvPr>
          <p:cNvSpPr txBox="1">
            <a:spLocks/>
          </p:cNvSpPr>
          <p:nvPr/>
        </p:nvSpPr>
        <p:spPr bwMode="auto">
          <a:xfrm>
            <a:off x="528638" y="2500313"/>
            <a:ext cx="11112500" cy="351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marL="0" indent="0">
              <a:spcBef>
                <a:spcPts val="1000"/>
              </a:spcBef>
              <a:buClr>
                <a:schemeClr val="accent1"/>
              </a:buClr>
              <a:buSzPct val="80000"/>
              <a:buNone/>
            </a:pPr>
            <a:endParaRPr lang="en-US" sz="2000" dirty="0">
              <a:effectLst/>
              <a:latin typeface="Times New Roman" panose="02020603050405020304" pitchFamily="18" charset="0"/>
              <a:ea typeface="Times New Roman" panose="02020603050405020304" pitchFamily="18" charset="0"/>
            </a:endParaRPr>
          </a:p>
          <a:p>
            <a:pPr marL="0" indent="0">
              <a:spcBef>
                <a:spcPts val="1000"/>
              </a:spcBef>
              <a:buClr>
                <a:schemeClr val="accent1"/>
              </a:buClr>
              <a:buSzPct val="80000"/>
            </a:pPr>
            <a:r>
              <a:rPr lang="en-US" sz="2000" dirty="0">
                <a:effectLst/>
                <a:latin typeface="Times New Roman" panose="02020603050405020304" pitchFamily="18" charset="0"/>
                <a:ea typeface="Times New Roman" panose="02020603050405020304" pitchFamily="18" charset="0"/>
              </a:rPr>
              <a:t>AGV’s can be adopted in any environment as they are cheap among the autonomous robots. There is a significant amount of difference between theoretical and practical work cycle ,which can be optimized by adopting different methodologies. </a:t>
            </a:r>
          </a:p>
          <a:p>
            <a:pPr marL="0" indent="0">
              <a:spcBef>
                <a:spcPts val="1000"/>
              </a:spcBef>
              <a:buClr>
                <a:schemeClr val="accent1"/>
              </a:buClr>
              <a:buSzPct val="80000"/>
            </a:pPr>
            <a:endParaRPr lang="en-US" sz="2000" dirty="0">
              <a:effectLst/>
              <a:latin typeface="Times New Roman" panose="02020603050405020304" pitchFamily="18" charset="0"/>
              <a:ea typeface="Times New Roman" panose="02020603050405020304" pitchFamily="18" charset="0"/>
            </a:endParaRPr>
          </a:p>
          <a:p>
            <a:pPr marL="0" indent="0">
              <a:spcBef>
                <a:spcPts val="1000"/>
              </a:spcBef>
              <a:buClr>
                <a:schemeClr val="accent1"/>
              </a:buClr>
              <a:buSzPct val="80000"/>
            </a:pPr>
            <a:r>
              <a:rPr lang="en-US" sz="2000" dirty="0">
                <a:effectLst/>
                <a:latin typeface="Times New Roman" panose="02020603050405020304" pitchFamily="18" charset="0"/>
                <a:ea typeface="Times New Roman" panose="02020603050405020304" pitchFamily="18" charset="0"/>
              </a:rPr>
              <a:t>In addition, one could think of utilizing advanced operation systems like ROS which would directly result in the performance of the AGV system being improved.</a:t>
            </a:r>
            <a:endParaRPr lang="en-IN" sz="2000" dirty="0">
              <a:effectLst/>
              <a:latin typeface="Times New Roman" panose="02020603050405020304" pitchFamily="18" charset="0"/>
              <a:ea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49D8631E-0145-4E21-8ABA-74DCF87E7FF0}"/>
              </a:ext>
            </a:extLst>
          </p:cNvPr>
          <p:cNvSpPr>
            <a:spLocks noGrp="1"/>
          </p:cNvSpPr>
          <p:nvPr>
            <p:ph type="dt" sz="quarter" idx="10"/>
          </p:nvPr>
        </p:nvSpPr>
        <p:spPr/>
        <p:txBody>
          <a:bodyPr/>
          <a:lstStyle/>
          <a:p>
            <a:pPr>
              <a:defRPr/>
            </a:pPr>
            <a:fld id="{374CE785-AA85-4001-84FC-0B1383A1C892}" type="datetime1">
              <a:rPr lang="en-US"/>
              <a:pPr>
                <a:defRPr/>
              </a:pPr>
              <a:t>6/24/2021</a:t>
            </a:fld>
            <a:endParaRPr lang="en-US" dirty="0"/>
          </a:p>
        </p:txBody>
      </p:sp>
      <p:sp>
        <p:nvSpPr>
          <p:cNvPr id="3" name="Footer Placeholder 2">
            <a:extLst>
              <a:ext uri="{FF2B5EF4-FFF2-40B4-BE49-F238E27FC236}">
                <a16:creationId xmlns:a16="http://schemas.microsoft.com/office/drawing/2014/main" xmlns="" id="{DB30A781-3591-4728-957F-39E876382857}"/>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Google Shape;384;p33">
            <a:extLst>
              <a:ext uri="{FF2B5EF4-FFF2-40B4-BE49-F238E27FC236}">
                <a16:creationId xmlns:a16="http://schemas.microsoft.com/office/drawing/2014/main" xmlns="" id="{F16BD62D-B64B-40D6-847F-C30EAFFCEF30}"/>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FUTURE WORK </a:t>
            </a:r>
          </a:p>
        </p:txBody>
      </p:sp>
      <p:sp>
        <p:nvSpPr>
          <p:cNvPr id="31747" name="Slide Number Placeholder 4">
            <a:extLst>
              <a:ext uri="{FF2B5EF4-FFF2-40B4-BE49-F238E27FC236}">
                <a16:creationId xmlns:a16="http://schemas.microsoft.com/office/drawing/2014/main" xmlns="" id="{BDBB16E0-6C7E-4835-AC2D-959F28B4A29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B9CF90DA-C219-4747-9605-656C7A627487}" type="slidenum">
              <a:rPr lang="en-US" altLang="en-US" sz="2800">
                <a:solidFill>
                  <a:schemeClr val="bg1"/>
                </a:solidFill>
                <a:latin typeface="Century Gothic" panose="020B0502020202020204" pitchFamily="34" charset="0"/>
              </a:rPr>
              <a:pPr>
                <a:spcBef>
                  <a:spcPct val="0"/>
                </a:spcBef>
                <a:buClrTx/>
                <a:buSzTx/>
                <a:buFontTx/>
                <a:buNone/>
              </a:pPr>
              <a:t>27</a:t>
            </a:fld>
            <a:endParaRPr lang="en-US" altLang="en-US" sz="2800">
              <a:solidFill>
                <a:schemeClr val="bg1"/>
              </a:solidFill>
              <a:latin typeface="Century Gothic" panose="020B0502020202020204" pitchFamily="34" charset="0"/>
            </a:endParaRPr>
          </a:p>
        </p:txBody>
      </p:sp>
      <p:pic>
        <p:nvPicPr>
          <p:cNvPr id="31748" name="Picture 5" descr="C:\Users\Mahesh Kumar Jha\Downloads\CMRIT NEW LOGO-01.png">
            <a:extLst>
              <a:ext uri="{FF2B5EF4-FFF2-40B4-BE49-F238E27FC236}">
                <a16:creationId xmlns:a16="http://schemas.microsoft.com/office/drawing/2014/main" xmlns="" id="{56AA4356-6096-4060-B89D-67966AD67A8B}"/>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Placeholder 2">
            <a:extLst>
              <a:ext uri="{FF2B5EF4-FFF2-40B4-BE49-F238E27FC236}">
                <a16:creationId xmlns:a16="http://schemas.microsoft.com/office/drawing/2014/main" xmlns="" id="{53945749-A513-4D8D-AA0F-8714CF99BB08}"/>
              </a:ext>
            </a:extLst>
          </p:cNvPr>
          <p:cNvSpPr txBox="1">
            <a:spLocks/>
          </p:cNvSpPr>
          <p:nvPr/>
        </p:nvSpPr>
        <p:spPr bwMode="auto">
          <a:xfrm>
            <a:off x="715168" y="2822093"/>
            <a:ext cx="10761663" cy="280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r>
              <a:rPr lang="en-US" sz="2000" b="0" i="0" dirty="0">
                <a:solidFill>
                  <a:srgbClr val="666666"/>
                </a:solidFill>
                <a:effectLst/>
                <a:latin typeface="Times New Roman" panose="02020603050405020304" pitchFamily="18" charset="0"/>
                <a:cs typeface="Times New Roman" panose="02020603050405020304" pitchFamily="18" charset="0"/>
              </a:rPr>
              <a:t>Over the past several years, the capabilities of AGV systems have skyrocketed as software and sensor technology has improved.  Companies now provide vehicles with more accuracy, safety, and efficiency than ever before, and the next few years hold possibly even more promise than the previous ones. Several technologies, could make an immense impact on the AGV industry such as:</a:t>
            </a:r>
          </a:p>
          <a:p>
            <a:pPr lvl="1"/>
            <a:r>
              <a:rPr lang="en-US" altLang="en-US" sz="2000" dirty="0">
                <a:solidFill>
                  <a:srgbClr val="666666"/>
                </a:solidFill>
                <a:latin typeface="Times New Roman" panose="02020603050405020304" pitchFamily="18" charset="0"/>
                <a:cs typeface="Times New Roman" panose="02020603050405020304" pitchFamily="18" charset="0"/>
              </a:rPr>
              <a:t>LiDAR Sensors</a:t>
            </a:r>
          </a:p>
          <a:p>
            <a:pPr lvl="1"/>
            <a:r>
              <a:rPr lang="en-US" altLang="en-US" sz="2000" dirty="0">
                <a:solidFill>
                  <a:srgbClr val="666666"/>
                </a:solidFill>
                <a:latin typeface="Times New Roman" panose="02020603050405020304" pitchFamily="18" charset="0"/>
                <a:cs typeface="Times New Roman" panose="02020603050405020304" pitchFamily="18" charset="0"/>
              </a:rPr>
              <a:t>Cloud Computing</a:t>
            </a:r>
          </a:p>
          <a:p>
            <a:pPr lvl="1"/>
            <a:r>
              <a:rPr lang="en-US" altLang="en-US" sz="2000" dirty="0">
                <a:solidFill>
                  <a:srgbClr val="666666"/>
                </a:solidFill>
                <a:latin typeface="Times New Roman" panose="02020603050405020304" pitchFamily="18" charset="0"/>
                <a:cs typeface="Times New Roman" panose="02020603050405020304" pitchFamily="18" charset="0"/>
              </a:rPr>
              <a:t>Integrating software</a:t>
            </a:r>
          </a:p>
          <a:p>
            <a:pPr marL="0" indent="0">
              <a:buNone/>
            </a:pPr>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EC5530E7-9241-439F-8D8E-22BA74D2E2DE}"/>
              </a:ext>
            </a:extLst>
          </p:cNvPr>
          <p:cNvSpPr>
            <a:spLocks noGrp="1"/>
          </p:cNvSpPr>
          <p:nvPr>
            <p:ph type="dt" sz="quarter" idx="10"/>
          </p:nvPr>
        </p:nvSpPr>
        <p:spPr/>
        <p:txBody>
          <a:bodyPr/>
          <a:lstStyle/>
          <a:p>
            <a:pPr>
              <a:defRPr/>
            </a:pPr>
            <a:fld id="{43142F1F-1368-4734-9BCF-7D704F137AF2}" type="datetime1">
              <a:rPr lang="en-US"/>
              <a:pPr>
                <a:defRPr/>
              </a:pPr>
              <a:t>6/24/2021</a:t>
            </a:fld>
            <a:endParaRPr lang="en-US" dirty="0"/>
          </a:p>
        </p:txBody>
      </p:sp>
      <p:sp>
        <p:nvSpPr>
          <p:cNvPr id="3" name="Footer Placeholder 2">
            <a:extLst>
              <a:ext uri="{FF2B5EF4-FFF2-40B4-BE49-F238E27FC236}">
                <a16:creationId xmlns:a16="http://schemas.microsoft.com/office/drawing/2014/main" xmlns="" id="{9E5296C4-D687-4488-B407-C4B3BB845029}"/>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a:defRPr/>
            </a:pPr>
            <a:fld id="{4E87964F-BE55-413B-926D-7244DF890876}" type="datetime1">
              <a:rPr lang="en-US" smtClean="0"/>
              <a:pPr>
                <a:defRPr/>
              </a:pPr>
              <a:t>6/24/2021</a:t>
            </a:fld>
            <a:endParaRPr lang="en-US" dirty="0"/>
          </a:p>
        </p:txBody>
      </p:sp>
      <p:sp>
        <p:nvSpPr>
          <p:cNvPr id="5" name="Footer Placeholder 4"/>
          <p:cNvSpPr>
            <a:spLocks noGrp="1"/>
          </p:cNvSpPr>
          <p:nvPr>
            <p:ph type="ftr" sz="quarter" idx="11"/>
          </p:nvPr>
        </p:nvSpPr>
        <p:spPr/>
        <p:txBody>
          <a:bodyPr/>
          <a:lstStyle/>
          <a:p>
            <a:pPr>
              <a:defRPr/>
            </a:pPr>
            <a:r>
              <a:rPr lang="en-US" smtClean="0"/>
              <a:t>Department of  Electronics and Communication Engineering</a:t>
            </a:r>
            <a:endParaRPr lang="en-US"/>
          </a:p>
        </p:txBody>
      </p:sp>
      <p:sp>
        <p:nvSpPr>
          <p:cNvPr id="6" name="Slide Number Placeholder 5"/>
          <p:cNvSpPr>
            <a:spLocks noGrp="1"/>
          </p:cNvSpPr>
          <p:nvPr>
            <p:ph type="sldNum" sz="quarter" idx="12"/>
          </p:nvPr>
        </p:nvSpPr>
        <p:spPr/>
        <p:txBody>
          <a:bodyPr/>
          <a:lstStyle/>
          <a:p>
            <a:pPr>
              <a:defRPr/>
            </a:pPr>
            <a:fld id="{4371D7B9-7DD4-4C97-8BE6-DB895B30295C}" type="slidenum">
              <a:rPr lang="en-US" altLang="en-US" smtClean="0"/>
              <a:pPr>
                <a:defRPr/>
              </a:pPr>
              <a:t>28</a:t>
            </a:fld>
            <a:endParaRPr lang="en-US" altLang="en-US"/>
          </a:p>
        </p:txBody>
      </p:sp>
    </p:spTree>
    <p:extLst>
      <p:ext uri="{BB962C8B-B14F-4D97-AF65-F5344CB8AC3E}">
        <p14:creationId xmlns:p14="http://schemas.microsoft.com/office/powerpoint/2010/main" val="1823689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Google Shape;384;p33">
            <a:extLst>
              <a:ext uri="{FF2B5EF4-FFF2-40B4-BE49-F238E27FC236}">
                <a16:creationId xmlns:a16="http://schemas.microsoft.com/office/drawing/2014/main" xmlns="" id="{31E143AC-0EAB-4ED8-908C-2E3933F91C21}"/>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a:solidFill>
                  <a:schemeClr val="bg1"/>
                </a:solidFill>
                <a:latin typeface="Times New Roman" panose="02020603050405020304" pitchFamily="18" charset="0"/>
                <a:cs typeface="Times New Roman" panose="02020603050405020304" pitchFamily="18" charset="0"/>
              </a:rPr>
              <a:t>REFERENCES  </a:t>
            </a:r>
          </a:p>
        </p:txBody>
      </p:sp>
      <p:sp>
        <p:nvSpPr>
          <p:cNvPr id="33795" name="Slide Number Placeholder 4">
            <a:extLst>
              <a:ext uri="{FF2B5EF4-FFF2-40B4-BE49-F238E27FC236}">
                <a16:creationId xmlns:a16="http://schemas.microsoft.com/office/drawing/2014/main" xmlns="" id="{D8E10474-B5A0-4992-A88B-3531D66AEE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3362F29C-1943-4447-B1D0-BB1902A066A3}" type="slidenum">
              <a:rPr lang="en-US" altLang="en-US" sz="2800">
                <a:solidFill>
                  <a:schemeClr val="bg1"/>
                </a:solidFill>
                <a:latin typeface="Century Gothic" panose="020B0502020202020204" pitchFamily="34" charset="0"/>
              </a:rPr>
              <a:pPr>
                <a:spcBef>
                  <a:spcPct val="0"/>
                </a:spcBef>
                <a:buClrTx/>
                <a:buSzTx/>
                <a:buFontTx/>
                <a:buNone/>
              </a:pPr>
              <a:t>29</a:t>
            </a:fld>
            <a:endParaRPr lang="en-US" altLang="en-US" sz="2800">
              <a:solidFill>
                <a:schemeClr val="bg1"/>
              </a:solidFill>
              <a:latin typeface="Century Gothic" panose="020B0502020202020204" pitchFamily="34" charset="0"/>
            </a:endParaRPr>
          </a:p>
        </p:txBody>
      </p:sp>
      <p:pic>
        <p:nvPicPr>
          <p:cNvPr id="33796" name="Picture 5" descr="C:\Users\Mahesh Kumar Jha\Downloads\CMRIT NEW LOGO-01.png">
            <a:extLst>
              <a:ext uri="{FF2B5EF4-FFF2-40B4-BE49-F238E27FC236}">
                <a16:creationId xmlns:a16="http://schemas.microsoft.com/office/drawing/2014/main" xmlns="" id="{1481694A-F4B2-428D-BDCB-1A3A50B0D818}"/>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Placeholder 2">
            <a:extLst>
              <a:ext uri="{FF2B5EF4-FFF2-40B4-BE49-F238E27FC236}">
                <a16:creationId xmlns:a16="http://schemas.microsoft.com/office/drawing/2014/main" xmlns="" id="{F5019A70-35B4-49A2-ABFA-C3B092B426E9}"/>
              </a:ext>
            </a:extLst>
          </p:cNvPr>
          <p:cNvSpPr txBox="1">
            <a:spLocks/>
          </p:cNvSpPr>
          <p:nvPr/>
        </p:nvSpPr>
        <p:spPr bwMode="auto">
          <a:xfrm>
            <a:off x="573088" y="2413000"/>
            <a:ext cx="10761662"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marL="0" indent="0">
              <a:spcBef>
                <a:spcPts val="1000"/>
              </a:spcBef>
              <a:buClr>
                <a:schemeClr val="accent1"/>
              </a:buClr>
              <a:buSzPct val="80000"/>
            </a:pPr>
            <a:r>
              <a:rPr lang="en-US" altLang="en-US" sz="1400" dirty="0">
                <a:solidFill>
                  <a:srgbClr val="404040"/>
                </a:solidFill>
                <a:latin typeface="Times New Roman" panose="02020603050405020304" pitchFamily="18" charset="0"/>
                <a:cs typeface="Times New Roman" panose="02020603050405020304" pitchFamily="18" charset="0"/>
              </a:rPr>
              <a:t>[1] </a:t>
            </a:r>
            <a:r>
              <a:rPr lang="en-US" sz="1400" spc="-10" dirty="0">
                <a:effectLst/>
                <a:latin typeface="Times New Roman" panose="02020603050405020304" pitchFamily="18" charset="0"/>
                <a:ea typeface="Times New Roman" panose="02020603050405020304" pitchFamily="18" charset="0"/>
              </a:rPr>
              <a:t>Deepak </a:t>
            </a:r>
            <a:r>
              <a:rPr lang="en-US" sz="1400" spc="-10" dirty="0" err="1">
                <a:effectLst/>
                <a:latin typeface="Times New Roman" panose="02020603050405020304" pitchFamily="18" charset="0"/>
                <a:ea typeface="Times New Roman" panose="02020603050405020304" pitchFamily="18" charset="0"/>
              </a:rPr>
              <a:t>Punetha</a:t>
            </a:r>
            <a:r>
              <a:rPr lang="en-US" sz="1400" spc="-10" dirty="0">
                <a:effectLst/>
                <a:latin typeface="Times New Roman" panose="02020603050405020304" pitchFamily="18" charset="0"/>
                <a:ea typeface="Times New Roman" panose="02020603050405020304" pitchFamily="18" charset="0"/>
              </a:rPr>
              <a:t>, Neeraj Kumar, </a:t>
            </a:r>
            <a:r>
              <a:rPr lang="en-US" sz="1400" spc="-10" dirty="0" err="1">
                <a:effectLst/>
                <a:latin typeface="Times New Roman" panose="02020603050405020304" pitchFamily="18" charset="0"/>
                <a:ea typeface="Times New Roman" panose="02020603050405020304" pitchFamily="18" charset="0"/>
              </a:rPr>
              <a:t>Vartika</a:t>
            </a:r>
            <a:r>
              <a:rPr lang="en-US" sz="1400" spc="-10" dirty="0">
                <a:effectLst/>
                <a:latin typeface="Times New Roman" panose="02020603050405020304" pitchFamily="18" charset="0"/>
                <a:ea typeface="Times New Roman" panose="02020603050405020304" pitchFamily="18" charset="0"/>
              </a:rPr>
              <a:t> Mehta Development and Applications of </a:t>
            </a:r>
            <a:r>
              <a:rPr lang="en-US" sz="1400" spc="-10" dirty="0" err="1">
                <a:effectLst/>
                <a:latin typeface="Times New Roman" panose="02020603050405020304" pitchFamily="18" charset="0"/>
                <a:ea typeface="Times New Roman" panose="02020603050405020304" pitchFamily="18" charset="0"/>
              </a:rPr>
              <a:t>LineFollowing</a:t>
            </a:r>
            <a:r>
              <a:rPr lang="en-US" sz="1400" spc="-10" dirty="0">
                <a:effectLst/>
                <a:latin typeface="Times New Roman" panose="02020603050405020304" pitchFamily="18" charset="0"/>
                <a:ea typeface="Times New Roman" panose="02020603050405020304" pitchFamily="18" charset="0"/>
              </a:rPr>
              <a:t> Robot Based Health </a:t>
            </a:r>
            <a:r>
              <a:rPr lang="en-US" sz="1400" spc="-10" dirty="0" err="1">
                <a:effectLst/>
                <a:latin typeface="Times New Roman" panose="02020603050405020304" pitchFamily="18" charset="0"/>
                <a:ea typeface="Times New Roman" panose="02020603050405020304" pitchFamily="18" charset="0"/>
              </a:rPr>
              <a:t>CareManagement</a:t>
            </a:r>
            <a:r>
              <a:rPr lang="en-US" sz="1400" spc="-10" dirty="0">
                <a:effectLst/>
                <a:latin typeface="Times New Roman" panose="02020603050405020304" pitchFamily="18" charset="0"/>
                <a:ea typeface="Times New Roman" panose="02020603050405020304" pitchFamily="18" charset="0"/>
              </a:rPr>
              <a:t> System , IJARCET volume 2 issue 8</a:t>
            </a:r>
            <a:r>
              <a:rPr lang="en-US" sz="1400" spc="-20"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2013</a:t>
            </a:r>
          </a:p>
          <a:p>
            <a:pPr marL="0" indent="0">
              <a:spcBef>
                <a:spcPts val="1000"/>
              </a:spcBef>
              <a:buClr>
                <a:schemeClr val="accent1"/>
              </a:buClr>
              <a:buSzPct val="80000"/>
            </a:pPr>
            <a:r>
              <a:rPr lang="en-US" sz="1400" spc="-10" dirty="0">
                <a:latin typeface="Times New Roman" panose="02020603050405020304" pitchFamily="18" charset="0"/>
                <a:ea typeface="Times New Roman" panose="02020603050405020304" pitchFamily="18" charset="0"/>
              </a:rPr>
              <a:t>[2] </a:t>
            </a:r>
            <a:r>
              <a:rPr lang="en-US" sz="1400" spc="-10" dirty="0">
                <a:effectLst/>
                <a:latin typeface="Times New Roman" panose="02020603050405020304" pitchFamily="18" charset="0"/>
                <a:ea typeface="Times New Roman" panose="02020603050405020304" pitchFamily="18" charset="0"/>
              </a:rPr>
              <a:t>Feng, L., </a:t>
            </a:r>
            <a:r>
              <a:rPr lang="en-US" sz="1400" spc="-10" dirty="0" err="1">
                <a:effectLst/>
                <a:latin typeface="Times New Roman" panose="02020603050405020304" pitchFamily="18" charset="0"/>
                <a:ea typeface="Times New Roman" panose="02020603050405020304" pitchFamily="18" charset="0"/>
              </a:rPr>
              <a:t>Koren</a:t>
            </a:r>
            <a:r>
              <a:rPr lang="en-US" sz="1400" spc="-10" dirty="0">
                <a:effectLst/>
                <a:latin typeface="Times New Roman" panose="02020603050405020304" pitchFamily="18" charset="0"/>
                <a:ea typeface="Times New Roman" panose="02020603050405020304" pitchFamily="18" charset="0"/>
              </a:rPr>
              <a:t>, Y., and </a:t>
            </a:r>
            <a:r>
              <a:rPr lang="en-US" sz="1400" spc="-10" dirty="0" err="1">
                <a:effectLst/>
                <a:latin typeface="Times New Roman" panose="02020603050405020304" pitchFamily="18" charset="0"/>
                <a:ea typeface="Times New Roman" panose="02020603050405020304" pitchFamily="18" charset="0"/>
              </a:rPr>
              <a:t>Borenstien</a:t>
            </a:r>
            <a:r>
              <a:rPr lang="en-US" sz="1400" spc="-10" dirty="0">
                <a:effectLst/>
                <a:latin typeface="Times New Roman" panose="02020603050405020304" pitchFamily="18" charset="0"/>
                <a:ea typeface="Times New Roman" panose="02020603050405020304" pitchFamily="18" charset="0"/>
              </a:rPr>
              <a:t>, J., "A Cross-Coupling Motion Controller for Mobile Robots," IEEE Journal of Control Systems, December, 35-43</a:t>
            </a:r>
            <a:r>
              <a:rPr lang="en-US" sz="1400" spc="-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(1993).</a:t>
            </a:r>
          </a:p>
          <a:p>
            <a:pPr marL="0" indent="0">
              <a:spcBef>
                <a:spcPts val="1000"/>
              </a:spcBef>
              <a:buClr>
                <a:schemeClr val="accent1"/>
              </a:buClr>
              <a:buSzPct val="80000"/>
            </a:pPr>
            <a:r>
              <a:rPr lang="en-US" sz="1400" spc="-10" dirty="0">
                <a:latin typeface="Times New Roman" panose="02020603050405020304" pitchFamily="18" charset="0"/>
                <a:ea typeface="Times New Roman" panose="02020603050405020304" pitchFamily="18" charset="0"/>
              </a:rPr>
              <a:t>[3] </a:t>
            </a:r>
            <a:r>
              <a:rPr lang="en-US" sz="1400" spc="-10" dirty="0" err="1">
                <a:effectLst/>
                <a:latin typeface="Times New Roman" panose="02020603050405020304" pitchFamily="18" charset="0"/>
                <a:ea typeface="Times New Roman" panose="02020603050405020304" pitchFamily="18" charset="0"/>
              </a:rPr>
              <a:t>Bajestani</a:t>
            </a:r>
            <a:r>
              <a:rPr lang="en-US" sz="1400" spc="-10" dirty="0">
                <a:effectLst/>
                <a:latin typeface="Times New Roman" panose="02020603050405020304" pitchFamily="18" charset="0"/>
                <a:ea typeface="Times New Roman" panose="02020603050405020304" pitchFamily="18" charset="0"/>
              </a:rPr>
              <a:t>, S.E.M., </a:t>
            </a:r>
            <a:r>
              <a:rPr lang="en-US" sz="1400" spc="-10" dirty="0" err="1">
                <a:effectLst/>
                <a:latin typeface="Times New Roman" panose="02020603050405020304" pitchFamily="18" charset="0"/>
                <a:ea typeface="Times New Roman" panose="02020603050405020304" pitchFamily="18" charset="0"/>
              </a:rPr>
              <a:t>Vosoughinia</a:t>
            </a:r>
            <a:r>
              <a:rPr lang="en-US" sz="1400" spc="-10" dirty="0">
                <a:effectLst/>
                <a:latin typeface="Times New Roman" panose="02020603050405020304" pitchFamily="18" charset="0"/>
                <a:ea typeface="Times New Roman" panose="02020603050405020304" pitchFamily="18" charset="0"/>
              </a:rPr>
              <a:t>, A., “Technical Report of Building a Line Follower Robot” International Conference on Electronics and Information Engineering (ICEIE 2010), vol 1,pp v1-1</a:t>
            </a:r>
            <a:r>
              <a:rPr lang="en-US" sz="1400" spc="1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v1-5,2010.</a:t>
            </a:r>
            <a:endParaRPr lang="en-IN" sz="1400" spc="-10" dirty="0">
              <a:effectLst/>
              <a:latin typeface="Times New Roman" panose="02020603050405020304" pitchFamily="18" charset="0"/>
              <a:ea typeface="Times New Roman" panose="02020603050405020304" pitchFamily="18" charset="0"/>
            </a:endParaRPr>
          </a:p>
          <a:p>
            <a:pPr marL="0" indent="0">
              <a:spcBef>
                <a:spcPts val="1000"/>
              </a:spcBef>
              <a:buClr>
                <a:schemeClr val="accent1"/>
              </a:buClr>
              <a:buSzPct val="80000"/>
            </a:pPr>
            <a:r>
              <a:rPr lang="en-IN" sz="1400" spc="-10" dirty="0">
                <a:effectLst/>
                <a:latin typeface="Times New Roman" panose="02020603050405020304" pitchFamily="18" charset="0"/>
                <a:ea typeface="Times New Roman" panose="02020603050405020304" pitchFamily="18" charset="0"/>
              </a:rPr>
              <a:t>[4] </a:t>
            </a:r>
            <a:r>
              <a:rPr lang="en-US" sz="1400" spc="-10" dirty="0">
                <a:effectLst/>
                <a:latin typeface="Times New Roman" panose="02020603050405020304" pitchFamily="18" charset="0"/>
                <a:ea typeface="Times New Roman" panose="02020603050405020304" pitchFamily="18" charset="0"/>
              </a:rPr>
              <a:t>Malhotra Rajiv, Sarkar </a:t>
            </a:r>
            <a:r>
              <a:rPr lang="en-US" sz="1400" spc="-10" dirty="0" err="1">
                <a:effectLst/>
                <a:latin typeface="Times New Roman" panose="02020603050405020304" pitchFamily="18" charset="0"/>
                <a:ea typeface="Times New Roman" panose="02020603050405020304" pitchFamily="18" charset="0"/>
              </a:rPr>
              <a:t>Atri</a:t>
            </a:r>
            <a:r>
              <a:rPr lang="en-US" sz="1400" spc="-10" dirty="0">
                <a:effectLst/>
                <a:latin typeface="Times New Roman" panose="02020603050405020304" pitchFamily="18" charset="0"/>
                <a:ea typeface="Times New Roman" panose="02020603050405020304" pitchFamily="18" charset="0"/>
              </a:rPr>
              <a:t>; ―Development of a Fuzzy Logic Based Mobile Robot for Dynamic Obstacle Avoidance and Goal </a:t>
            </a:r>
            <a:r>
              <a:rPr lang="en-US" sz="1400" spc="-20" dirty="0">
                <a:effectLst/>
                <a:latin typeface="Times New Roman" panose="02020603050405020304" pitchFamily="18" charset="0"/>
                <a:ea typeface="Times New Roman" panose="02020603050405020304" pitchFamily="18" charset="0"/>
              </a:rPr>
              <a:t>A</a:t>
            </a:r>
            <a:r>
              <a:rPr lang="en-US" sz="1400" spc="-10" dirty="0">
                <a:effectLst/>
                <a:latin typeface="Times New Roman" panose="02020603050405020304" pitchFamily="18" charset="0"/>
                <a:ea typeface="Times New Roman" panose="02020603050405020304" pitchFamily="18" charset="0"/>
              </a:rPr>
              <a:t>cqui</a:t>
            </a:r>
            <a:r>
              <a:rPr lang="en-US" sz="1400" spc="-15" dirty="0">
                <a:effectLst/>
                <a:latin typeface="Times New Roman" panose="02020603050405020304" pitchFamily="18" charset="0"/>
                <a:ea typeface="Times New Roman" panose="02020603050405020304" pitchFamily="18" charset="0"/>
              </a:rPr>
              <a:t>s</a:t>
            </a:r>
            <a:r>
              <a:rPr lang="en-US" sz="1400" spc="-10" dirty="0">
                <a:effectLst/>
                <a:latin typeface="Times New Roman" panose="02020603050405020304" pitchFamily="18" charset="0"/>
                <a:ea typeface="Times New Roman" panose="02020603050405020304" pitchFamily="18" charset="0"/>
              </a:rPr>
              <a:t>ition </a:t>
            </a:r>
            <a:r>
              <a:rPr lang="en-US" sz="1400" spc="4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in </a:t>
            </a:r>
            <a:r>
              <a:rPr lang="en-US" sz="1400" spc="4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an </a:t>
            </a:r>
            <a:r>
              <a:rPr lang="en-US" sz="1400" spc="45" dirty="0">
                <a:effectLst/>
                <a:latin typeface="Times New Roman" panose="02020603050405020304" pitchFamily="18" charset="0"/>
                <a:ea typeface="Times New Roman" panose="02020603050405020304" pitchFamily="18" charset="0"/>
              </a:rPr>
              <a:t> </a:t>
            </a:r>
            <a:r>
              <a:rPr lang="en-US" sz="1400" spc="-5" dirty="0">
                <a:effectLst/>
                <a:latin typeface="Times New Roman" panose="02020603050405020304" pitchFamily="18" charset="0"/>
                <a:ea typeface="Times New Roman" panose="02020603050405020304" pitchFamily="18" charset="0"/>
              </a:rPr>
              <a:t>U</a:t>
            </a:r>
            <a:r>
              <a:rPr lang="en-US" sz="1400" spc="-10" dirty="0">
                <a:effectLst/>
                <a:latin typeface="Times New Roman" panose="02020603050405020304" pitchFamily="18" charset="0"/>
                <a:ea typeface="Times New Roman" panose="02020603050405020304" pitchFamily="18" charset="0"/>
              </a:rPr>
              <a:t>n</a:t>
            </a:r>
            <a:r>
              <a:rPr lang="en-US" sz="1400" spc="-5" dirty="0">
                <a:effectLst/>
                <a:latin typeface="Times New Roman" panose="02020603050405020304" pitchFamily="18" charset="0"/>
                <a:ea typeface="Times New Roman" panose="02020603050405020304" pitchFamily="18" charset="0"/>
              </a:rPr>
              <a:t>s</a:t>
            </a:r>
            <a:r>
              <a:rPr lang="en-US" sz="1400" spc="-10" dirty="0">
                <a:effectLst/>
                <a:latin typeface="Times New Roman" panose="02020603050405020304" pitchFamily="18" charset="0"/>
                <a:ea typeface="Times New Roman" panose="02020603050405020304" pitchFamily="18" charset="0"/>
              </a:rPr>
              <a:t>t</a:t>
            </a:r>
            <a:r>
              <a:rPr lang="en-US" sz="1400" spc="-20" dirty="0">
                <a:effectLst/>
                <a:latin typeface="Times New Roman" panose="02020603050405020304" pitchFamily="18" charset="0"/>
                <a:ea typeface="Times New Roman" panose="02020603050405020304" pitchFamily="18" charset="0"/>
              </a:rPr>
              <a:t>r</a:t>
            </a:r>
            <a:r>
              <a:rPr lang="en-US" sz="1400" spc="-10" dirty="0">
                <a:effectLst/>
                <a:latin typeface="Times New Roman" panose="02020603050405020304" pitchFamily="18" charset="0"/>
                <a:ea typeface="Times New Roman" panose="02020603050405020304" pitchFamily="18" charset="0"/>
              </a:rPr>
              <a:t>uctu</a:t>
            </a:r>
            <a:r>
              <a:rPr lang="en-US" sz="1400" spc="-5" dirty="0">
                <a:effectLst/>
                <a:latin typeface="Times New Roman" panose="02020603050405020304" pitchFamily="18" charset="0"/>
                <a:ea typeface="Times New Roman" panose="02020603050405020304" pitchFamily="18" charset="0"/>
              </a:rPr>
              <a:t>r</a:t>
            </a:r>
            <a:r>
              <a:rPr lang="en-US" sz="1400" spc="-10" dirty="0">
                <a:effectLst/>
                <a:latin typeface="Times New Roman" panose="02020603050405020304" pitchFamily="18" charset="0"/>
                <a:ea typeface="Times New Roman" panose="02020603050405020304" pitchFamily="18" charset="0"/>
              </a:rPr>
              <a:t>ed </a:t>
            </a:r>
            <a:r>
              <a:rPr lang="en-US" sz="1400" spc="45" dirty="0">
                <a:effectLst/>
                <a:latin typeface="Times New Roman" panose="02020603050405020304" pitchFamily="18" charset="0"/>
                <a:ea typeface="Times New Roman" panose="02020603050405020304" pitchFamily="18" charset="0"/>
              </a:rPr>
              <a:t> </a:t>
            </a:r>
            <a:r>
              <a:rPr lang="en-US" sz="1400" spc="-15" dirty="0">
                <a:effectLst/>
                <a:latin typeface="Times New Roman" panose="02020603050405020304" pitchFamily="18" charset="0"/>
                <a:ea typeface="Times New Roman" panose="02020603050405020304" pitchFamily="18" charset="0"/>
              </a:rPr>
              <a:t>E</a:t>
            </a:r>
            <a:r>
              <a:rPr lang="en-US" sz="1400" spc="-10" dirty="0">
                <a:effectLst/>
                <a:latin typeface="Times New Roman" panose="02020603050405020304" pitchFamily="18" charset="0"/>
                <a:ea typeface="Times New Roman" panose="02020603050405020304" pitchFamily="18" charset="0"/>
              </a:rPr>
              <a:t>nvi</a:t>
            </a:r>
            <a:r>
              <a:rPr lang="en-US" sz="1400" spc="-5" dirty="0">
                <a:effectLst/>
                <a:latin typeface="Times New Roman" panose="02020603050405020304" pitchFamily="18" charset="0"/>
                <a:ea typeface="Times New Roman" panose="02020603050405020304" pitchFamily="18" charset="0"/>
              </a:rPr>
              <a:t>r</a:t>
            </a:r>
            <a:r>
              <a:rPr lang="en-US" sz="1400" spc="-10" dirty="0">
                <a:effectLst/>
                <a:latin typeface="Times New Roman" panose="02020603050405020304" pitchFamily="18" charset="0"/>
                <a:ea typeface="Times New Roman" panose="02020603050405020304" pitchFamily="18" charset="0"/>
              </a:rPr>
              <a:t>onm</a:t>
            </a:r>
            <a:r>
              <a:rPr lang="en-US" sz="1400" spc="-15" dirty="0">
                <a:effectLst/>
                <a:latin typeface="Times New Roman" panose="02020603050405020304" pitchFamily="18" charset="0"/>
                <a:ea typeface="Times New Roman" panose="02020603050405020304" pitchFamily="18" charset="0"/>
              </a:rPr>
              <a:t>e</a:t>
            </a:r>
            <a:r>
              <a:rPr lang="en-US" sz="1400" spc="-10" dirty="0">
                <a:effectLst/>
                <a:latin typeface="Times New Roman" panose="02020603050405020304" pitchFamily="18" charset="0"/>
                <a:ea typeface="Times New Roman" panose="02020603050405020304" pitchFamily="18" charset="0"/>
              </a:rPr>
              <a:t>nt‖; </a:t>
            </a:r>
            <a:r>
              <a:rPr lang="en-US" sz="1400" spc="70" dirty="0">
                <a:effectLst/>
                <a:latin typeface="Times New Roman" panose="02020603050405020304" pitchFamily="18" charset="0"/>
                <a:ea typeface="Times New Roman" panose="02020603050405020304" pitchFamily="18" charset="0"/>
              </a:rPr>
              <a:t> </a:t>
            </a:r>
            <a:r>
              <a:rPr lang="en-US" sz="1400" spc="-5" dirty="0">
                <a:effectLst/>
                <a:latin typeface="Times New Roman" panose="02020603050405020304" pitchFamily="18" charset="0"/>
                <a:ea typeface="Times New Roman" panose="02020603050405020304" pitchFamily="18" charset="0"/>
              </a:rPr>
              <a:t>Pr</a:t>
            </a:r>
            <a:r>
              <a:rPr lang="en-US" sz="1400" spc="-10" dirty="0">
                <a:effectLst/>
                <a:latin typeface="Times New Roman" panose="02020603050405020304" pitchFamily="18" charset="0"/>
                <a:ea typeface="Times New Roman" panose="02020603050405020304" pitchFamily="18" charset="0"/>
              </a:rPr>
              <a:t>oceedings </a:t>
            </a:r>
            <a:r>
              <a:rPr lang="en-US" sz="1400" spc="40"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of </a:t>
            </a:r>
            <a:r>
              <a:rPr lang="en-US" sz="1400" spc="50" dirty="0">
                <a:effectLst/>
                <a:latin typeface="Times New Roman" panose="02020603050405020304" pitchFamily="18" charset="0"/>
                <a:ea typeface="Times New Roman" panose="02020603050405020304" pitchFamily="18" charset="0"/>
              </a:rPr>
              <a:t> </a:t>
            </a:r>
            <a:r>
              <a:rPr lang="en-US" sz="1400" spc="-30" dirty="0">
                <a:effectLst/>
                <a:latin typeface="Times New Roman" panose="02020603050405020304" pitchFamily="18" charset="0"/>
                <a:ea typeface="Times New Roman" panose="02020603050405020304" pitchFamily="18" charset="0"/>
              </a:rPr>
              <a:t>I</a:t>
            </a:r>
            <a:r>
              <a:rPr lang="en-US" sz="1400" spc="-10" dirty="0">
                <a:effectLst/>
                <a:latin typeface="Times New Roman" panose="02020603050405020304" pitchFamily="18" charset="0"/>
                <a:ea typeface="Times New Roman" panose="02020603050405020304" pitchFamily="18" charset="0"/>
              </a:rPr>
              <a:t>EEE</a:t>
            </a:r>
            <a:r>
              <a:rPr lang="en-US" sz="1400" spc="15" dirty="0">
                <a:effectLst/>
                <a:latin typeface="Times New Roman" panose="02020603050405020304" pitchFamily="18" charset="0"/>
                <a:ea typeface="Times New Roman" panose="02020603050405020304" pitchFamily="18" charset="0"/>
              </a:rPr>
              <a:t>/</a:t>
            </a:r>
            <a:r>
              <a:rPr lang="en-US" sz="1400" spc="-5" dirty="0">
                <a:effectLst/>
                <a:latin typeface="Times New Roman" panose="02020603050405020304" pitchFamily="18" charset="0"/>
                <a:ea typeface="Times New Roman" panose="02020603050405020304" pitchFamily="18" charset="0"/>
              </a:rPr>
              <a:t>AS</a:t>
            </a:r>
            <a:r>
              <a:rPr lang="en-US" sz="1400" spc="-10" dirty="0">
                <a:effectLst/>
                <a:latin typeface="Times New Roman" panose="02020603050405020304" pitchFamily="18" charset="0"/>
                <a:ea typeface="Times New Roman" panose="02020603050405020304" pitchFamily="18" charset="0"/>
              </a:rPr>
              <a:t>ME, </a:t>
            </a:r>
            <a:r>
              <a:rPr lang="en-US" sz="1400" spc="45" dirty="0">
                <a:effectLst/>
                <a:latin typeface="Times New Roman" panose="02020603050405020304" pitchFamily="18" charset="0"/>
                <a:ea typeface="Times New Roman" panose="02020603050405020304" pitchFamily="18" charset="0"/>
              </a:rPr>
              <a:t> </a:t>
            </a:r>
            <a:r>
              <a:rPr lang="en-US" sz="1400" spc="-30" dirty="0">
                <a:effectLst/>
                <a:latin typeface="Times New Roman" panose="02020603050405020304" pitchFamily="18" charset="0"/>
                <a:ea typeface="Times New Roman" panose="02020603050405020304" pitchFamily="18" charset="0"/>
              </a:rPr>
              <a:t>I</a:t>
            </a:r>
            <a:r>
              <a:rPr lang="en-US" sz="1400" spc="-10" dirty="0">
                <a:effectLst/>
                <a:latin typeface="Times New Roman" panose="02020603050405020304" pitchFamily="18" charset="0"/>
                <a:ea typeface="Times New Roman" panose="02020603050405020304" pitchFamily="18" charset="0"/>
              </a:rPr>
              <a:t>nte</a:t>
            </a:r>
            <a:r>
              <a:rPr lang="en-US" sz="1400" spc="-5" dirty="0">
                <a:effectLst/>
                <a:latin typeface="Times New Roman" panose="02020603050405020304" pitchFamily="18" charset="0"/>
                <a:ea typeface="Times New Roman" panose="02020603050405020304" pitchFamily="18" charset="0"/>
              </a:rPr>
              <a:t>r</a:t>
            </a:r>
            <a:r>
              <a:rPr lang="en-US" sz="1400" spc="-10" dirty="0">
                <a:effectLst/>
                <a:latin typeface="Times New Roman" panose="02020603050405020304" pitchFamily="18" charset="0"/>
                <a:ea typeface="Times New Roman" panose="02020603050405020304" pitchFamily="18" charset="0"/>
              </a:rPr>
              <a:t>national </a:t>
            </a:r>
            <a:r>
              <a:rPr lang="en-US" sz="1400" spc="3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Con</a:t>
            </a:r>
            <a:r>
              <a:rPr lang="en-US" sz="1400" spc="-5" dirty="0">
                <a:effectLst/>
                <a:latin typeface="Times New Roman" panose="02020603050405020304" pitchFamily="18" charset="0"/>
                <a:ea typeface="Times New Roman" panose="02020603050405020304" pitchFamily="18" charset="0"/>
              </a:rPr>
              <a:t>f</a:t>
            </a:r>
            <a:r>
              <a:rPr lang="en-US" sz="1400" spc="-10" dirty="0">
                <a:effectLst/>
                <a:latin typeface="Times New Roman" panose="02020603050405020304" pitchFamily="18" charset="0"/>
                <a:ea typeface="Times New Roman" panose="02020603050405020304" pitchFamily="18" charset="0"/>
              </a:rPr>
              <a:t>e</a:t>
            </a:r>
            <a:r>
              <a:rPr lang="en-US" sz="1400" spc="-5" dirty="0">
                <a:effectLst/>
                <a:latin typeface="Times New Roman" panose="02020603050405020304" pitchFamily="18" charset="0"/>
                <a:ea typeface="Times New Roman" panose="02020603050405020304" pitchFamily="18" charset="0"/>
              </a:rPr>
              <a:t>r</a:t>
            </a:r>
            <a:r>
              <a:rPr lang="en-US" sz="1400" spc="-10" dirty="0">
                <a:effectLst/>
                <a:latin typeface="Times New Roman" panose="02020603050405020304" pitchFamily="18" charset="0"/>
                <a:ea typeface="Times New Roman" panose="02020603050405020304" pitchFamily="18" charset="0"/>
              </a:rPr>
              <a:t>ence </a:t>
            </a:r>
            <a:r>
              <a:rPr lang="en-US" sz="1400" spc="30" dirty="0">
                <a:effectLst/>
                <a:latin typeface="Times New Roman" panose="02020603050405020304" pitchFamily="18" charset="0"/>
                <a:ea typeface="Times New Roman" panose="02020603050405020304" pitchFamily="18" charset="0"/>
              </a:rPr>
              <a:t> </a:t>
            </a:r>
            <a:r>
              <a:rPr lang="en-US" sz="1400" spc="15" dirty="0">
                <a:effectLst/>
                <a:latin typeface="Times New Roman" panose="02020603050405020304" pitchFamily="18" charset="0"/>
                <a:ea typeface="Times New Roman" panose="02020603050405020304" pitchFamily="18" charset="0"/>
              </a:rPr>
              <a:t>o</a:t>
            </a:r>
            <a:r>
              <a:rPr lang="en-US" sz="1400" spc="-10" dirty="0">
                <a:effectLst/>
                <a:latin typeface="Times New Roman" panose="02020603050405020304" pitchFamily="18" charset="0"/>
                <a:ea typeface="Times New Roman" panose="02020603050405020304" pitchFamily="18" charset="0"/>
              </a:rPr>
              <a:t>n </a:t>
            </a:r>
            <a:r>
              <a:rPr lang="en-US" sz="1400" spc="45" dirty="0">
                <a:effectLst/>
                <a:latin typeface="Times New Roman" panose="02020603050405020304" pitchFamily="18" charset="0"/>
                <a:ea typeface="Times New Roman" panose="02020603050405020304" pitchFamily="18" charset="0"/>
              </a:rPr>
              <a:t> </a:t>
            </a:r>
            <a:r>
              <a:rPr lang="en-US" sz="1400" spc="-20" dirty="0">
                <a:effectLst/>
                <a:latin typeface="Times New Roman" panose="02020603050405020304" pitchFamily="18" charset="0"/>
                <a:ea typeface="Times New Roman" panose="02020603050405020304" pitchFamily="18" charset="0"/>
              </a:rPr>
              <a:t>A</a:t>
            </a:r>
            <a:r>
              <a:rPr lang="en-US" sz="1400" spc="-10" dirty="0">
                <a:effectLst/>
                <a:latin typeface="Times New Roman" panose="02020603050405020304" pitchFamily="18" charset="0"/>
                <a:ea typeface="Times New Roman" panose="02020603050405020304" pitchFamily="18" charset="0"/>
              </a:rPr>
              <a:t>dvanced </a:t>
            </a:r>
            <a:r>
              <a:rPr lang="en-US" sz="1400" spc="55" dirty="0">
                <a:effectLst/>
                <a:latin typeface="Times New Roman" panose="02020603050405020304" pitchFamily="18" charset="0"/>
                <a:ea typeface="Times New Roman" panose="02020603050405020304" pitchFamily="18" charset="0"/>
              </a:rPr>
              <a:t> </a:t>
            </a:r>
            <a:r>
              <a:rPr lang="en-US" sz="1400" spc="-30" dirty="0">
                <a:effectLst/>
                <a:latin typeface="Times New Roman" panose="02020603050405020304" pitchFamily="18" charset="0"/>
                <a:ea typeface="Times New Roman" panose="02020603050405020304" pitchFamily="18" charset="0"/>
              </a:rPr>
              <a:t>I</a:t>
            </a:r>
            <a:r>
              <a:rPr lang="en-US" sz="1400" spc="-10" dirty="0">
                <a:effectLst/>
                <a:latin typeface="Times New Roman" panose="02020603050405020304" pitchFamily="18" charset="0"/>
                <a:ea typeface="Times New Roman" panose="02020603050405020304" pitchFamily="18" charset="0"/>
              </a:rPr>
              <a:t>ntelligent Mechatronics, pp.235-247,</a:t>
            </a:r>
            <a:r>
              <a:rPr lang="en-US" sz="1400" spc="-2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2003</a:t>
            </a:r>
            <a:endParaRPr lang="en-IN" sz="1400" spc="-10" dirty="0">
              <a:effectLst/>
              <a:latin typeface="Times New Roman" panose="02020603050405020304" pitchFamily="18" charset="0"/>
              <a:ea typeface="Times New Roman" panose="02020603050405020304" pitchFamily="18" charset="0"/>
            </a:endParaRPr>
          </a:p>
          <a:p>
            <a:pPr marL="0" indent="0">
              <a:spcBef>
                <a:spcPts val="1000"/>
              </a:spcBef>
              <a:buClr>
                <a:schemeClr val="accent1"/>
              </a:buClr>
              <a:buSzPct val="80000"/>
            </a:pPr>
            <a:r>
              <a:rPr lang="en-IN" sz="1400" spc="-10" dirty="0">
                <a:effectLst/>
                <a:latin typeface="Times New Roman" panose="02020603050405020304" pitchFamily="18" charset="0"/>
                <a:ea typeface="Times New Roman" panose="02020603050405020304" pitchFamily="18" charset="0"/>
              </a:rPr>
              <a:t>[5] </a:t>
            </a:r>
            <a:r>
              <a:rPr lang="en-US" sz="1400" spc="-10" dirty="0" err="1">
                <a:effectLst/>
                <a:latin typeface="Times New Roman" panose="02020603050405020304" pitchFamily="18" charset="0"/>
                <a:ea typeface="Times New Roman" panose="02020603050405020304" pitchFamily="18" charset="0"/>
              </a:rPr>
              <a:t>Colak</a:t>
            </a:r>
            <a:r>
              <a:rPr lang="en-US" sz="1400" spc="-10" dirty="0">
                <a:effectLst/>
                <a:latin typeface="Times New Roman" panose="02020603050405020304" pitchFamily="18" charset="0"/>
                <a:ea typeface="Times New Roman" panose="02020603050405020304" pitchFamily="18" charset="0"/>
              </a:rPr>
              <a:t>, I., Yildirim, </a:t>
            </a:r>
            <a:r>
              <a:rPr lang="en-US" sz="1400" spc="-10" dirty="0" err="1">
                <a:effectLst/>
                <a:latin typeface="Times New Roman" panose="02020603050405020304" pitchFamily="18" charset="0"/>
                <a:ea typeface="Times New Roman" panose="02020603050405020304" pitchFamily="18" charset="0"/>
              </a:rPr>
              <a:t>D.,"Evolving</a:t>
            </a:r>
            <a:r>
              <a:rPr lang="en-US" sz="1400" spc="-10" dirty="0">
                <a:effectLst/>
                <a:latin typeface="Times New Roman" panose="02020603050405020304" pitchFamily="18" charset="0"/>
                <a:ea typeface="Times New Roman" panose="02020603050405020304" pitchFamily="18" charset="0"/>
              </a:rPr>
              <a:t> a Line Following Robot to use in shopping centers for </a:t>
            </a:r>
            <a:r>
              <a:rPr lang="en-US" sz="1400" spc="-10" dirty="0" err="1">
                <a:effectLst/>
                <a:latin typeface="Times New Roman" panose="02020603050405020304" pitchFamily="18" charset="0"/>
                <a:ea typeface="Times New Roman" panose="02020603050405020304" pitchFamily="18" charset="0"/>
              </a:rPr>
              <a:t>entertainment",Industrial</a:t>
            </a:r>
            <a:r>
              <a:rPr lang="en-US" sz="1400" spc="-10" dirty="0">
                <a:effectLst/>
                <a:latin typeface="Times New Roman" panose="02020603050405020304" pitchFamily="18" charset="0"/>
                <a:ea typeface="Times New Roman" panose="02020603050405020304" pitchFamily="18" charset="0"/>
              </a:rPr>
              <a:t> Electronics, 2009. IECON '09. 35th Annual Conference of IEEE,pp.3803 - 3807,3-5 Nov.</a:t>
            </a:r>
            <a:r>
              <a:rPr lang="en-US" sz="1400" spc="-25" dirty="0">
                <a:effectLst/>
                <a:latin typeface="Times New Roman" panose="02020603050405020304" pitchFamily="18" charset="0"/>
                <a:ea typeface="Times New Roman" panose="02020603050405020304" pitchFamily="18" charset="0"/>
              </a:rPr>
              <a:t> </a:t>
            </a:r>
            <a:r>
              <a:rPr lang="en-US" sz="1400" spc="-10" dirty="0">
                <a:effectLst/>
                <a:latin typeface="Times New Roman" panose="02020603050405020304" pitchFamily="18" charset="0"/>
                <a:ea typeface="Times New Roman" panose="02020603050405020304" pitchFamily="18" charset="0"/>
              </a:rPr>
              <a:t>2009.</a:t>
            </a:r>
            <a:endParaRPr lang="en-IN" sz="1400" spc="-10" dirty="0">
              <a:effectLst/>
              <a:latin typeface="Times New Roman" panose="02020603050405020304" pitchFamily="18" charset="0"/>
              <a:ea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C940E36D-33F8-432A-95E2-78DB6F48C2B2}"/>
              </a:ext>
            </a:extLst>
          </p:cNvPr>
          <p:cNvSpPr>
            <a:spLocks noGrp="1"/>
          </p:cNvSpPr>
          <p:nvPr>
            <p:ph type="dt" sz="quarter" idx="10"/>
          </p:nvPr>
        </p:nvSpPr>
        <p:spPr/>
        <p:txBody>
          <a:bodyPr/>
          <a:lstStyle/>
          <a:p>
            <a:pPr>
              <a:defRPr/>
            </a:pPr>
            <a:fld id="{62B26DCC-8077-4F85-B013-52AB55F15D03}" type="datetime1">
              <a:rPr lang="en-US"/>
              <a:pPr>
                <a:defRPr/>
              </a:pPr>
              <a:t>6/24/2021</a:t>
            </a:fld>
            <a:endParaRPr lang="en-US" dirty="0"/>
          </a:p>
        </p:txBody>
      </p:sp>
      <p:sp>
        <p:nvSpPr>
          <p:cNvPr id="3" name="Footer Placeholder 2">
            <a:extLst>
              <a:ext uri="{FF2B5EF4-FFF2-40B4-BE49-F238E27FC236}">
                <a16:creationId xmlns:a16="http://schemas.microsoft.com/office/drawing/2014/main" xmlns="" id="{3939BA78-8E14-477C-9693-47285AF0AAAA}"/>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8118" y="2311268"/>
            <a:ext cx="10854048" cy="3853862"/>
          </a:xfrm>
        </p:spPr>
        <p:txBody>
          <a:bodyPr/>
          <a:lstStyle/>
          <a:p>
            <a:pPr algn="just"/>
            <a:r>
              <a:rPr lang="en-US" sz="2000" dirty="0" smtClean="0">
                <a:latin typeface="Times New Roman" pitchFamily="18" charset="0"/>
                <a:cs typeface="Times New Roman" pitchFamily="18" charset="0"/>
              </a:rPr>
              <a:t>This project explores the domain of mechatronics and create a tool which finds actual usage in real life. Having taken inspiration from Make it India initiative, we diverted our thoughts into visualizing and designing a tool that can be completely conceptualized, designed, manufactured and put to use in various sectors thereby solving a real world problem.</a:t>
            </a:r>
          </a:p>
          <a:p>
            <a:pPr algn="just"/>
            <a:r>
              <a:rPr lang="en-US" sz="2000" dirty="0" smtClean="0">
                <a:latin typeface="Times New Roman" pitchFamily="18" charset="0"/>
                <a:cs typeface="Times New Roman" pitchFamily="18" charset="0"/>
              </a:rPr>
              <a:t>The problem we identified was that of movement of goods/cargo in small-medium scale industries. We discovered that lots of passive human resources were being utilized to take care of these tasks, which were extremely repetitive in nature and was something which could be automated.</a:t>
            </a:r>
          </a:p>
          <a:p>
            <a:pPr algn="just"/>
            <a:r>
              <a:rPr lang="en-US" sz="2000" dirty="0" smtClean="0">
                <a:latin typeface="Times New Roman" pitchFamily="18" charset="0"/>
                <a:cs typeface="Times New Roman" pitchFamily="18" charset="0"/>
              </a:rPr>
              <a:t>We decided to use technology to tackle the difficulty which led us to conceptualizing an Automated tool.</a:t>
            </a:r>
            <a:endParaRPr lang="en-IN" sz="2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4E87964F-BE55-413B-926D-7244DF890876}" type="datetime1">
              <a:rPr lang="en-US" smtClean="0"/>
              <a:pPr>
                <a:defRPr/>
              </a:pPr>
              <a:t>6/24/2021</a:t>
            </a:fld>
            <a:endParaRPr lang="en-US" dirty="0"/>
          </a:p>
        </p:txBody>
      </p:sp>
      <p:sp>
        <p:nvSpPr>
          <p:cNvPr id="5" name="Footer Placeholder 4"/>
          <p:cNvSpPr>
            <a:spLocks noGrp="1"/>
          </p:cNvSpPr>
          <p:nvPr>
            <p:ph type="ftr" sz="quarter" idx="11"/>
          </p:nvPr>
        </p:nvSpPr>
        <p:spPr/>
        <p:txBody>
          <a:bodyPr/>
          <a:lstStyle/>
          <a:p>
            <a:pPr>
              <a:defRPr/>
            </a:pPr>
            <a:r>
              <a:rPr lang="en-US" smtClean="0"/>
              <a:t>Department of  Electronics and Communication Engineering</a:t>
            </a:r>
            <a:endParaRPr lang="en-US"/>
          </a:p>
        </p:txBody>
      </p:sp>
      <p:sp>
        <p:nvSpPr>
          <p:cNvPr id="6" name="Slide Number Placeholder 5"/>
          <p:cNvSpPr>
            <a:spLocks noGrp="1"/>
          </p:cNvSpPr>
          <p:nvPr>
            <p:ph type="sldNum" sz="quarter" idx="12"/>
          </p:nvPr>
        </p:nvSpPr>
        <p:spPr/>
        <p:txBody>
          <a:bodyPr/>
          <a:lstStyle/>
          <a:p>
            <a:pPr>
              <a:defRPr/>
            </a:pPr>
            <a:fld id="{4371D7B9-7DD4-4C97-8BE6-DB895B30295C}" type="slidenum">
              <a:rPr lang="en-US" altLang="en-US" smtClean="0"/>
              <a:pPr>
                <a:defRPr/>
              </a:pPr>
              <a:t>3</a:t>
            </a:fld>
            <a:endParaRPr lang="en-US" altLang="en-US"/>
          </a:p>
        </p:txBody>
      </p:sp>
    </p:spTree>
    <p:extLst>
      <p:ext uri="{BB962C8B-B14F-4D97-AF65-F5344CB8AC3E}">
        <p14:creationId xmlns:p14="http://schemas.microsoft.com/office/powerpoint/2010/main" val="2430019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xmlns="" id="{B1236A68-B311-42C6-B8E2-2164D49E1717}"/>
              </a:ext>
            </a:extLst>
          </p:cNvPr>
          <p:cNvSpPr>
            <a:spLocks noGrp="1"/>
          </p:cNvSpPr>
          <p:nvPr>
            <p:ph idx="1"/>
          </p:nvPr>
        </p:nvSpPr>
        <p:spPr>
          <a:xfrm>
            <a:off x="1155700" y="2603500"/>
            <a:ext cx="10017125" cy="3416300"/>
          </a:xfrm>
        </p:spPr>
        <p:txBody>
          <a:bodyPr/>
          <a:lstStyle/>
          <a:p>
            <a:pPr marL="0" indent="0" algn="ctr">
              <a:buFont typeface="Wingdings 3" panose="05040102010807070707" pitchFamily="18" charset="2"/>
              <a:buNone/>
              <a:defRPr/>
            </a:pPr>
            <a:endParaRPr lang="en-IN" sz="4000" dirty="0">
              <a:latin typeface="+mj-lt"/>
            </a:endParaRPr>
          </a:p>
          <a:p>
            <a:pPr marL="0" indent="0" algn="ctr">
              <a:buFont typeface="Wingdings 3" panose="05040102010807070707" pitchFamily="18" charset="2"/>
              <a:buNone/>
              <a:defRPr/>
            </a:pPr>
            <a:endParaRPr lang="en-IN" sz="4000" dirty="0">
              <a:latin typeface="+mj-lt"/>
            </a:endParaRPr>
          </a:p>
          <a:p>
            <a:pPr marL="0" indent="0" algn="ctr">
              <a:buFont typeface="Wingdings 3" panose="05040102010807070707" pitchFamily="18" charset="2"/>
              <a:buNone/>
              <a:defRPr/>
            </a:pPr>
            <a:r>
              <a:rPr lang="en-IN" sz="4000" dirty="0">
                <a:latin typeface="+mj-l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Google Shape;384;p33">
            <a:extLst>
              <a:ext uri="{FF2B5EF4-FFF2-40B4-BE49-F238E27FC236}">
                <a16:creationId xmlns:a16="http://schemas.microsoft.com/office/drawing/2014/main" xmlns="" id="{256B3EB7-E2AF-4A74-9565-91B81E74A882}"/>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buFont typeface="Century Gothic" panose="020B0502020202020204" pitchFamily="34" charset="0"/>
              <a:buNone/>
            </a:pPr>
            <a:r>
              <a:rPr lang="en-US" altLang="en-US">
                <a:solidFill>
                  <a:schemeClr val="bg1"/>
                </a:solidFill>
                <a:latin typeface="Times New Roman" panose="02020603050405020304" pitchFamily="18" charset="0"/>
                <a:cs typeface="Times New Roman" panose="02020603050405020304" pitchFamily="18" charset="0"/>
                <a:sym typeface="Century Gothic" panose="020B0502020202020204" pitchFamily="34" charset="0"/>
              </a:rPr>
              <a:t>INTRODUCTION</a:t>
            </a:r>
            <a:endParaRPr lang="en-US" altLang="en-US">
              <a:solidFill>
                <a:schemeClr val="bg1"/>
              </a:solidFill>
              <a:latin typeface="Times New Roman" panose="02020603050405020304" pitchFamily="18" charset="0"/>
              <a:cs typeface="Times New Roman" panose="02020603050405020304" pitchFamily="18" charset="0"/>
            </a:endParaRPr>
          </a:p>
        </p:txBody>
      </p:sp>
      <p:sp>
        <p:nvSpPr>
          <p:cNvPr id="24579" name="Slide Number Placeholder 4">
            <a:extLst>
              <a:ext uri="{FF2B5EF4-FFF2-40B4-BE49-F238E27FC236}">
                <a16:creationId xmlns:a16="http://schemas.microsoft.com/office/drawing/2014/main" xmlns="" id="{667CDE00-D4E0-49B4-821D-CEB07E40CD7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993F1711-800C-4831-8AA7-5B17C7B067A8}" type="slidenum">
              <a:rPr lang="en-US" altLang="en-US" sz="2800">
                <a:solidFill>
                  <a:schemeClr val="bg1"/>
                </a:solidFill>
                <a:latin typeface="Century Gothic" panose="020B0502020202020204" pitchFamily="34" charset="0"/>
              </a:rPr>
              <a:pPr>
                <a:spcBef>
                  <a:spcPct val="0"/>
                </a:spcBef>
                <a:buClrTx/>
                <a:buSzTx/>
                <a:buFontTx/>
                <a:buNone/>
              </a:pPr>
              <a:t>4</a:t>
            </a:fld>
            <a:endParaRPr lang="en-US" altLang="en-US" sz="2800">
              <a:solidFill>
                <a:schemeClr val="bg1"/>
              </a:solidFill>
              <a:latin typeface="Century Gothic" panose="020B0502020202020204" pitchFamily="34" charset="0"/>
            </a:endParaRPr>
          </a:p>
        </p:txBody>
      </p:sp>
      <p:pic>
        <p:nvPicPr>
          <p:cNvPr id="24580" name="Picture 5" descr="C:\Users\Mahesh Kumar Jha\Downloads\CMRIT NEW LOGO-01.png">
            <a:extLst>
              <a:ext uri="{FF2B5EF4-FFF2-40B4-BE49-F238E27FC236}">
                <a16:creationId xmlns:a16="http://schemas.microsoft.com/office/drawing/2014/main" xmlns="" id="{76795E49-1336-420B-AA0D-03CDE34F50D5}"/>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Placeholder 2">
            <a:extLst>
              <a:ext uri="{FF2B5EF4-FFF2-40B4-BE49-F238E27FC236}">
                <a16:creationId xmlns:a16="http://schemas.microsoft.com/office/drawing/2014/main" xmlns="" id="{0D0105C9-2497-4FAB-8E13-BC871D089282}"/>
              </a:ext>
            </a:extLst>
          </p:cNvPr>
          <p:cNvSpPr txBox="1">
            <a:spLocks/>
          </p:cNvSpPr>
          <p:nvPr/>
        </p:nvSpPr>
        <p:spPr bwMode="auto">
          <a:xfrm>
            <a:off x="746125" y="2416175"/>
            <a:ext cx="10761663"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r>
              <a:rPr lang="en-US" altLang="en-US" sz="2000" dirty="0">
                <a:latin typeface="Times New Roman" panose="02020603050405020304" pitchFamily="18" charset="0"/>
                <a:cs typeface="Times New Roman" panose="02020603050405020304" pitchFamily="18" charset="0"/>
              </a:rPr>
              <a:t>Automated Guided Vehicles (AGV) are computer-controlled </a:t>
            </a:r>
            <a:r>
              <a:rPr lang="en-US" altLang="en-US" sz="2000" dirty="0" smtClean="0">
                <a:latin typeface="Times New Roman" panose="02020603050405020304" pitchFamily="18" charset="0"/>
                <a:cs typeface="Times New Roman" panose="02020603050405020304" pitchFamily="18" charset="0"/>
              </a:rPr>
              <a:t> and </a:t>
            </a:r>
            <a:r>
              <a:rPr lang="en-US" altLang="en-US" sz="2000" dirty="0">
                <a:latin typeface="Times New Roman" panose="02020603050405020304" pitchFamily="18" charset="0"/>
                <a:cs typeface="Times New Roman" panose="02020603050405020304" pitchFamily="18" charset="0"/>
              </a:rPr>
              <a:t>wheel-based load carriers that travel along the floor of a facility without an onboard operator or driver. </a:t>
            </a:r>
          </a:p>
          <a:p>
            <a:r>
              <a:rPr lang="en-US" altLang="en-US" sz="2000" dirty="0">
                <a:latin typeface="Times New Roman" panose="02020603050405020304" pitchFamily="18" charset="0"/>
                <a:cs typeface="Times New Roman" panose="02020603050405020304" pitchFamily="18" charset="0"/>
              </a:rPr>
              <a:t>Their movement is controlled by a combination of software and sensor-based guidance systems. They move on a predictable path with precisely controlled acceleration and </a:t>
            </a:r>
            <a:r>
              <a:rPr lang="en-US" altLang="en-US" sz="2000" dirty="0" smtClean="0">
                <a:latin typeface="Times New Roman" panose="02020603050405020304" pitchFamily="18" charset="0"/>
                <a:cs typeface="Times New Roman" panose="02020603050405020304" pitchFamily="18" charset="0"/>
              </a:rPr>
              <a:t>deceleration, AGVs </a:t>
            </a:r>
            <a:r>
              <a:rPr lang="en-US" altLang="en-US" sz="2000" dirty="0">
                <a:latin typeface="Times New Roman" panose="02020603050405020304" pitchFamily="18" charset="0"/>
                <a:cs typeface="Times New Roman" panose="02020603050405020304" pitchFamily="18" charset="0"/>
              </a:rPr>
              <a:t>provide safe movement of loads. </a:t>
            </a:r>
          </a:p>
          <a:p>
            <a:r>
              <a:rPr lang="en-US" altLang="en-US" sz="2000" dirty="0">
                <a:latin typeface="Times New Roman" panose="02020603050405020304" pitchFamily="18" charset="0"/>
                <a:cs typeface="Times New Roman" panose="02020603050405020304" pitchFamily="18" charset="0"/>
              </a:rPr>
              <a:t>Typical AGV applications include transportation of raw materials, work-in-process, and finished goods in support of manufacturing production </a:t>
            </a:r>
            <a:r>
              <a:rPr lang="en-US" altLang="en-US" sz="2000" dirty="0" smtClean="0">
                <a:latin typeface="Times New Roman" panose="02020603050405020304" pitchFamily="18" charset="0"/>
                <a:cs typeface="Times New Roman" panose="02020603050405020304" pitchFamily="18" charset="0"/>
              </a:rPr>
              <a:t>lines</a:t>
            </a:r>
            <a:r>
              <a:rPr lang="en-US" altLang="en-US" sz="2000" dirty="0">
                <a:latin typeface="Times New Roman" panose="02020603050405020304" pitchFamily="18" charset="0"/>
                <a:cs typeface="Times New Roman" panose="02020603050405020304" pitchFamily="18" charset="0"/>
              </a:rPr>
              <a:t>.</a:t>
            </a:r>
            <a:endParaRPr lang="en-US" altLang="en-US" sz="2000" dirty="0" smtClean="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T</a:t>
            </a:r>
            <a:r>
              <a:rPr lang="en-US" altLang="en-US" sz="2000" dirty="0" smtClean="0">
                <a:latin typeface="Times New Roman" panose="02020603050405020304" pitchFamily="18" charset="0"/>
                <a:cs typeface="Times New Roman" panose="02020603050405020304" pitchFamily="18" charset="0"/>
              </a:rPr>
              <a:t>hey </a:t>
            </a:r>
            <a:r>
              <a:rPr lang="en-US" altLang="en-US" sz="2000" dirty="0">
                <a:latin typeface="Times New Roman" panose="02020603050405020304" pitchFamily="18" charset="0"/>
                <a:cs typeface="Times New Roman" panose="02020603050405020304" pitchFamily="18" charset="0"/>
              </a:rPr>
              <a:t>are also used for storage/retrieval or other movements in support of picking in warehousing and distribution applications.</a:t>
            </a:r>
          </a:p>
          <a:p>
            <a:endParaRPr lang="en-US" altLang="en-US" sz="2000"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01A9B175-99B7-4F37-8545-E206B5234BE1}"/>
              </a:ext>
            </a:extLst>
          </p:cNvPr>
          <p:cNvSpPr>
            <a:spLocks noGrp="1"/>
          </p:cNvSpPr>
          <p:nvPr>
            <p:ph type="dt" sz="quarter" idx="10"/>
          </p:nvPr>
        </p:nvSpPr>
        <p:spPr/>
        <p:txBody>
          <a:bodyPr/>
          <a:lstStyle/>
          <a:p>
            <a:pPr>
              <a:defRPr/>
            </a:pPr>
            <a:r>
              <a:rPr lang="en-US" dirty="0"/>
              <a:t>18/06/2021</a:t>
            </a:r>
          </a:p>
          <a:p>
            <a:pPr>
              <a:defRPr/>
            </a:pPr>
            <a:endParaRPr lang="en-US" dirty="0"/>
          </a:p>
        </p:txBody>
      </p:sp>
      <p:sp>
        <p:nvSpPr>
          <p:cNvPr id="4" name="Footer Placeholder 3">
            <a:extLst>
              <a:ext uri="{FF2B5EF4-FFF2-40B4-BE49-F238E27FC236}">
                <a16:creationId xmlns:a16="http://schemas.microsoft.com/office/drawing/2014/main" xmlns="" id="{E06459E7-E785-43E9-BC86-E036B7B82468}"/>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Google Shape;384;p33">
            <a:extLst>
              <a:ext uri="{FF2B5EF4-FFF2-40B4-BE49-F238E27FC236}">
                <a16:creationId xmlns:a16="http://schemas.microsoft.com/office/drawing/2014/main" xmlns="" id="{7AF3E9DD-723C-4936-AA1C-43754359BF48}"/>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buFont typeface="Century Gothic" panose="020B0502020202020204" pitchFamily="34" charset="0"/>
              <a:buNone/>
            </a:pPr>
            <a:r>
              <a:rPr lang="en-US" altLang="en-US">
                <a:solidFill>
                  <a:schemeClr val="bg1"/>
                </a:solidFill>
                <a:latin typeface="Times New Roman" panose="02020603050405020304" pitchFamily="18" charset="0"/>
                <a:cs typeface="Times New Roman" panose="02020603050405020304" pitchFamily="18" charset="0"/>
                <a:sym typeface="Century Gothic" panose="020B0502020202020204" pitchFamily="34" charset="0"/>
              </a:rPr>
              <a:t>INTRODUCTION</a:t>
            </a:r>
            <a:endParaRPr lang="en-US" altLang="en-US">
              <a:solidFill>
                <a:schemeClr val="bg1"/>
              </a:solidFill>
              <a:latin typeface="Times New Roman" panose="02020603050405020304" pitchFamily="18" charset="0"/>
              <a:cs typeface="Times New Roman" panose="02020603050405020304" pitchFamily="18" charset="0"/>
            </a:endParaRPr>
          </a:p>
        </p:txBody>
      </p:sp>
      <p:sp>
        <p:nvSpPr>
          <p:cNvPr id="25603" name="Slide Number Placeholder 4">
            <a:extLst>
              <a:ext uri="{FF2B5EF4-FFF2-40B4-BE49-F238E27FC236}">
                <a16:creationId xmlns:a16="http://schemas.microsoft.com/office/drawing/2014/main" xmlns="" id="{39EE185C-53CB-4B22-B08B-4561D973AB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269A7478-0ABB-4FF9-9BAC-2CA7C1A16164}" type="slidenum">
              <a:rPr lang="en-US" altLang="en-US" sz="2800">
                <a:solidFill>
                  <a:schemeClr val="bg1"/>
                </a:solidFill>
                <a:latin typeface="Century Gothic" panose="020B0502020202020204" pitchFamily="34" charset="0"/>
              </a:rPr>
              <a:pPr>
                <a:spcBef>
                  <a:spcPct val="0"/>
                </a:spcBef>
                <a:buClrTx/>
                <a:buSzTx/>
                <a:buFontTx/>
                <a:buNone/>
              </a:pPr>
              <a:t>5</a:t>
            </a:fld>
            <a:endParaRPr lang="en-US" altLang="en-US" sz="2800">
              <a:solidFill>
                <a:schemeClr val="bg1"/>
              </a:solidFill>
              <a:latin typeface="Century Gothic" panose="020B0502020202020204" pitchFamily="34" charset="0"/>
            </a:endParaRPr>
          </a:p>
        </p:txBody>
      </p:sp>
      <p:pic>
        <p:nvPicPr>
          <p:cNvPr id="25604" name="Picture 5" descr="C:\Users\Mahesh Kumar Jha\Downloads\CMRIT NEW LOGO-01.png">
            <a:extLst>
              <a:ext uri="{FF2B5EF4-FFF2-40B4-BE49-F238E27FC236}">
                <a16:creationId xmlns:a16="http://schemas.microsoft.com/office/drawing/2014/main" xmlns="" id="{014AFDE8-BD3E-4EA9-8B8B-5DCECA897193}"/>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Placeholder 2">
            <a:extLst>
              <a:ext uri="{FF2B5EF4-FFF2-40B4-BE49-F238E27FC236}">
                <a16:creationId xmlns:a16="http://schemas.microsoft.com/office/drawing/2014/main" xmlns="" id="{D444A1B0-FC9D-4508-92A8-BC74A08447B7}"/>
              </a:ext>
            </a:extLst>
          </p:cNvPr>
          <p:cNvSpPr txBox="1">
            <a:spLocks/>
          </p:cNvSpPr>
          <p:nvPr/>
        </p:nvSpPr>
        <p:spPr bwMode="auto">
          <a:xfrm>
            <a:off x="746125" y="2416175"/>
            <a:ext cx="10761663" cy="3875088"/>
          </a:xfrm>
          <a:prstGeom prst="rect">
            <a:avLst/>
          </a:prstGeom>
          <a:noFill/>
          <a:ln>
            <a:noFill/>
          </a:ln>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defRPr/>
            </a:pPr>
            <a:r>
              <a:rPr lang="en-US" sz="2000" dirty="0">
                <a:latin typeface="Times New Roman" panose="02020603050405020304" pitchFamily="18" charset="0"/>
                <a:cs typeface="Times New Roman" panose="02020603050405020304" pitchFamily="18" charset="0"/>
              </a:rPr>
              <a:t>Increasing popularity of AGVs is due to the increased efficiency and reduced costs that can be gained in manufacturing and distribution facilities.</a:t>
            </a:r>
          </a:p>
          <a:p>
            <a:pPr>
              <a:defRPr/>
            </a:pPr>
            <a:r>
              <a:rPr lang="en-US" sz="2000" dirty="0">
                <a:latin typeface="Times New Roman" panose="02020603050405020304" pitchFamily="18" charset="0"/>
                <a:cs typeface="Times New Roman" panose="02020603050405020304" pitchFamily="18" charset="0"/>
              </a:rPr>
              <a:t>These futuristic vehicles run on the plant floor and help move products from point A to point B without the need for an onboard operator or driver. This makes AGVs  a cost-effective machine, for a variety of industries, including automotive, food and beverage, chemicals and plastics, commercial print, paper and pharmaceuticals.</a:t>
            </a:r>
          </a:p>
          <a:p>
            <a:pPr>
              <a:defRPr/>
            </a:pPr>
            <a:r>
              <a:rPr lang="en-US" sz="2000" dirty="0">
                <a:latin typeface="Times New Roman" panose="02020603050405020304" pitchFamily="18" charset="0"/>
                <a:cs typeface="Times New Roman" panose="02020603050405020304" pitchFamily="18" charset="0"/>
              </a:rPr>
              <a:t>The AGVs capability to efficiently and accurately move the raw material to the required destination, reduces human dependance on tasks, hence allowing companies to direct employee time on activities that have higher value.</a:t>
            </a:r>
          </a:p>
          <a:p>
            <a:pPr>
              <a:defRPr/>
            </a:pPr>
            <a:r>
              <a:rPr lang="en-US" sz="2000" dirty="0">
                <a:latin typeface="Times New Roman" panose="02020603050405020304" pitchFamily="18" charset="0"/>
                <a:cs typeface="Times New Roman" panose="02020603050405020304" pitchFamily="18" charset="0"/>
              </a:rPr>
              <a:t>The organizations benefit by lowering the labor-cost , product damages, improved safety, increased efficiency and guaranteed on time delivery.</a:t>
            </a:r>
            <a:endParaRPr lang="en-US" sz="2000" dirty="0">
              <a:solidFill>
                <a:schemeClr val="tx1">
                  <a:lumMod val="85000"/>
                </a:schemeClr>
              </a:solidFill>
              <a:latin typeface="Times New Roman" panose="02020603050405020304" pitchFamily="18" charset="0"/>
              <a:cs typeface="Times New Roman" panose="02020603050405020304" pitchFamily="18" charset="0"/>
            </a:endParaRPr>
          </a:p>
          <a:p>
            <a:pPr>
              <a:defRPr/>
            </a:pPr>
            <a:endParaRPr lang="en-US" altLang="en-US" sz="2000"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3FD81F44-9D8B-45D0-B926-BC3FDF279FF0}"/>
              </a:ext>
            </a:extLst>
          </p:cNvPr>
          <p:cNvSpPr>
            <a:spLocks noGrp="1"/>
          </p:cNvSpPr>
          <p:nvPr>
            <p:ph type="dt" sz="quarter" idx="10"/>
          </p:nvPr>
        </p:nvSpPr>
        <p:spPr>
          <a:xfrm>
            <a:off x="10517188" y="6385023"/>
            <a:ext cx="990600" cy="304800"/>
          </a:xfrm>
        </p:spPr>
        <p:txBody>
          <a:bodyPr/>
          <a:lstStyle/>
          <a:p>
            <a:pPr>
              <a:defRPr/>
            </a:pPr>
            <a:r>
              <a:rPr lang="en-US" dirty="0"/>
              <a:t>18/06/2021</a:t>
            </a:r>
          </a:p>
          <a:p>
            <a:pPr>
              <a:defRPr/>
            </a:pPr>
            <a:endParaRPr lang="en-US" dirty="0"/>
          </a:p>
        </p:txBody>
      </p:sp>
      <p:sp>
        <p:nvSpPr>
          <p:cNvPr id="4" name="Footer Placeholder 3">
            <a:extLst>
              <a:ext uri="{FF2B5EF4-FFF2-40B4-BE49-F238E27FC236}">
                <a16:creationId xmlns:a16="http://schemas.microsoft.com/office/drawing/2014/main" xmlns="" id="{B013CCC9-885D-4362-BF94-C65F61A6D1C0}"/>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xmlns="" id="{4622F691-7E68-4AA5-BBF4-275653B98EE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373"/>
            <a:ext cx="12192000" cy="6867027"/>
            <a:chOff x="0" y="-2373"/>
            <a:chExt cx="12192000" cy="6867027"/>
          </a:xfrm>
        </p:grpSpPr>
        <p:sp>
          <p:nvSpPr>
            <p:cNvPr id="140" name="Rectangle 139">
              <a:extLst>
                <a:ext uri="{FF2B5EF4-FFF2-40B4-BE49-F238E27FC236}">
                  <a16:creationId xmlns:a16="http://schemas.microsoft.com/office/drawing/2014/main" xmlns="" id="{8FDB432D-0416-4E52-BDE8-9416159AFC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Oval 140">
              <a:extLst>
                <a:ext uri="{FF2B5EF4-FFF2-40B4-BE49-F238E27FC236}">
                  <a16:creationId xmlns:a16="http://schemas.microsoft.com/office/drawing/2014/main" xmlns="" id="{B50E8490-F5B7-4F0A-AB54-8C36EC7968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xmlns="" id="{86CEF36F-DD08-4A0E-997E-E036839216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xmlns="" id="{C2B7642F-C92E-4201-9030-5D7006C572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Oval 143">
              <a:extLst>
                <a:ext uri="{FF2B5EF4-FFF2-40B4-BE49-F238E27FC236}">
                  <a16:creationId xmlns:a16="http://schemas.microsoft.com/office/drawing/2014/main" xmlns="" id="{F784B40C-F09A-4D1C-B0DE-9958878731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5" name="Oval 144">
              <a:extLst>
                <a:ext uri="{FF2B5EF4-FFF2-40B4-BE49-F238E27FC236}">
                  <a16:creationId xmlns:a16="http://schemas.microsoft.com/office/drawing/2014/main" xmlns="" id="{10E8B78D-9950-4316-A9CF-E6E5D2CC8C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6" name="Freeform 5">
              <a:extLst>
                <a:ext uri="{FF2B5EF4-FFF2-40B4-BE49-F238E27FC236}">
                  <a16:creationId xmlns:a16="http://schemas.microsoft.com/office/drawing/2014/main" xmlns="" id="{E453D5D3-2C2C-42B0-BEA5-B81CBA62E27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8" name="Rectangle 147">
            <a:extLst>
              <a:ext uri="{FF2B5EF4-FFF2-40B4-BE49-F238E27FC236}">
                <a16:creationId xmlns:a16="http://schemas.microsoft.com/office/drawing/2014/main" xmlns="" id="{8B072D99-315F-4D5C-8F95-7855C1245D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0" name="Freeform 5">
            <a:extLst>
              <a:ext uri="{FF2B5EF4-FFF2-40B4-BE49-F238E27FC236}">
                <a16:creationId xmlns:a16="http://schemas.microsoft.com/office/drawing/2014/main" xmlns="" id="{2475D3DF-6A4B-4526-811A-DFB0A08115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2" name="Freeform 5">
            <a:extLst>
              <a:ext uri="{FF2B5EF4-FFF2-40B4-BE49-F238E27FC236}">
                <a16:creationId xmlns:a16="http://schemas.microsoft.com/office/drawing/2014/main" xmlns="" id="{2117BBB2-6524-4501-B3AD-95BAA6195F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7413" name="Google Shape;384;p33">
            <a:extLst>
              <a:ext uri="{FF2B5EF4-FFF2-40B4-BE49-F238E27FC236}">
                <a16:creationId xmlns:a16="http://schemas.microsoft.com/office/drawing/2014/main" xmlns="" id="{07A67EA0-FBCB-455D-8AC0-D3D757668096}"/>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eaLnBrk="1" hangingPunct="1">
              <a:buClr>
                <a:srgbClr val="EBEBEB"/>
              </a:buClr>
              <a:buSzPts val="3600"/>
            </a:pPr>
            <a:endParaRPr lang="en-US" altLang="en-US" sz="6000" dirty="0"/>
          </a:p>
        </p:txBody>
      </p:sp>
      <p:pic>
        <p:nvPicPr>
          <p:cNvPr id="7" name="Picture 6" descr="A picture containing trash&#10;&#10;Description automatically generated">
            <a:extLst>
              <a:ext uri="{FF2B5EF4-FFF2-40B4-BE49-F238E27FC236}">
                <a16:creationId xmlns:a16="http://schemas.microsoft.com/office/drawing/2014/main" xmlns="" id="{52CFCBF1-003C-4031-A23F-DD5871136162}"/>
              </a:ext>
            </a:extLst>
          </p:cNvPr>
          <p:cNvPicPr>
            <a:picLocks noChangeAspect="1"/>
          </p:cNvPicPr>
          <p:nvPr/>
        </p:nvPicPr>
        <p:blipFill>
          <a:blip r:embed="rId3"/>
          <a:stretch>
            <a:fillRect/>
          </a:stretch>
        </p:blipFill>
        <p:spPr>
          <a:xfrm>
            <a:off x="33306" y="29082"/>
            <a:ext cx="4087090" cy="3306887"/>
          </a:xfrm>
          <a:prstGeom prst="roundRect">
            <a:avLst>
              <a:gd name="adj" fmla="val 1858"/>
            </a:avLst>
          </a:prstGeom>
          <a:effectLst/>
        </p:spPr>
      </p:pic>
      <p:pic>
        <p:nvPicPr>
          <p:cNvPr id="5" name="Picture 4" descr="A picture containing floor, indoor, yellow, furniture&#10;&#10;Description automatically generated">
            <a:extLst>
              <a:ext uri="{FF2B5EF4-FFF2-40B4-BE49-F238E27FC236}">
                <a16:creationId xmlns:a16="http://schemas.microsoft.com/office/drawing/2014/main" xmlns="" id="{448E9E5E-520D-4CD4-8B20-24097B7A3E8A}"/>
              </a:ext>
            </a:extLst>
          </p:cNvPr>
          <p:cNvPicPr>
            <a:picLocks noChangeAspect="1"/>
          </p:cNvPicPr>
          <p:nvPr/>
        </p:nvPicPr>
        <p:blipFill>
          <a:blip r:embed="rId4"/>
          <a:stretch>
            <a:fillRect/>
          </a:stretch>
        </p:blipFill>
        <p:spPr>
          <a:xfrm>
            <a:off x="7209981" y="74986"/>
            <a:ext cx="4087089" cy="3306887"/>
          </a:xfrm>
          <a:prstGeom prst="roundRect">
            <a:avLst>
              <a:gd name="adj" fmla="val 1858"/>
            </a:avLst>
          </a:prstGeom>
          <a:effectLst/>
        </p:spPr>
      </p:pic>
      <p:sp>
        <p:nvSpPr>
          <p:cNvPr id="154" name="Rectangle 153">
            <a:extLst>
              <a:ext uri="{FF2B5EF4-FFF2-40B4-BE49-F238E27FC236}">
                <a16:creationId xmlns:a16="http://schemas.microsoft.com/office/drawing/2014/main" xmlns="" id="{602D0077-A4FB-4310-931A-44A3F97234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364" name="Slide Number Placeholder 4">
            <a:extLst>
              <a:ext uri="{FF2B5EF4-FFF2-40B4-BE49-F238E27FC236}">
                <a16:creationId xmlns:a16="http://schemas.microsoft.com/office/drawing/2014/main" xmlns="" id="{EE396596-EC32-4A51-8584-4FEA87405CE1}"/>
              </a:ext>
            </a:extLst>
          </p:cNvPr>
          <p:cNvSpPr>
            <a:spLocks noGrp="1"/>
          </p:cNvSpPr>
          <p:nvPr>
            <p:ph type="sldNum" sz="quarter" idx="12"/>
          </p:nvPr>
        </p:nvSpPr>
        <p:spPr bwMode="auto">
          <a:xfrm>
            <a:off x="10342708" y="295729"/>
            <a:ext cx="838199" cy="767687"/>
          </a:xfrm>
        </p:spPr>
        <p:txBody>
          <a:bodyPr vert="horz" lIns="91440" tIns="45720" rIns="91440" bIns="45720" rtlCol="0" anchor="b">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ts val="600"/>
              </a:spcAft>
              <a:buClrTx/>
              <a:buSzTx/>
              <a:buFontTx/>
              <a:buNone/>
              <a:tabLst/>
              <a:defRPr/>
            </a:pPr>
            <a:fld id="{F94F97B4-92CA-4B60-8FA7-F28FCE32146A}" type="slidenum">
              <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rPr>
              <a:pPr marL="0" marR="0" lvl="0" indent="0" algn="ctr" defTabSz="914400" rtl="0" eaLnBrk="1" fontAlgn="base" latinLnBrk="0" hangingPunct="1">
                <a:lnSpc>
                  <a:spcPct val="100000"/>
                </a:lnSpc>
                <a:spcBef>
                  <a:spcPct val="0"/>
                </a:spcBef>
                <a:spcAft>
                  <a:spcPts val="600"/>
                </a:spcAft>
                <a:buClrTx/>
                <a:buSzTx/>
                <a:buFontTx/>
                <a:buNone/>
                <a:tabLst/>
                <a:defRPr/>
              </a:pPr>
              <a:t>6</a:t>
            </a:fld>
            <a:endParaRPr kumimoji="0" lang="en-US" altLang="en-US" sz="2800" b="0" i="0" u="none" strike="noStrike" kern="1200" cap="none" spc="0" normalizeH="0" baseline="0" noProof="0">
              <a:ln>
                <a:noFill/>
              </a:ln>
              <a:solidFill>
                <a:prstClr val="white"/>
              </a:solidFill>
              <a:effectLst/>
              <a:uLnTx/>
              <a:uFillTx/>
              <a:latin typeface="Century Gothic"/>
              <a:ea typeface="+mn-ea"/>
              <a:cs typeface="Arial" panose="020B0604020202020204" pitchFamily="34" charset="0"/>
            </a:endParaRPr>
          </a:p>
        </p:txBody>
      </p:sp>
      <p:sp>
        <p:nvSpPr>
          <p:cNvPr id="17412" name="Google Shape;383;p33">
            <a:extLst>
              <a:ext uri="{FF2B5EF4-FFF2-40B4-BE49-F238E27FC236}">
                <a16:creationId xmlns:a16="http://schemas.microsoft.com/office/drawing/2014/main" xmlns="" id="{106EFF22-5A8F-41AC-B2A4-E561ECBB7B5A}"/>
              </a:ext>
            </a:extLst>
          </p:cNvPr>
          <p:cNvSpPr txBox="1">
            <a:spLocks noChangeArrowheads="1"/>
          </p:cNvSpPr>
          <p:nvPr/>
        </p:nvSpPr>
        <p:spPr bwMode="auto">
          <a:xfrm>
            <a:off x="3591307" y="6476546"/>
            <a:ext cx="5009386"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
                <a:srgbClr val="000000"/>
              </a:buClr>
              <a:buSzPts val="1800"/>
              <a:buFont typeface="Century Gothic" panose="020B0502020202020204" pitchFamily="34" charset="0"/>
              <a:buNone/>
              <a:tabLst/>
              <a:defRPr/>
            </a:pPr>
            <a:endParaRPr kumimoji="0" lang="en-US" alt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Arial" panose="020B0604020202020204" pitchFamily="34" charset="0"/>
            </a:endParaRPr>
          </a:p>
        </p:txBody>
      </p:sp>
      <p:sp>
        <p:nvSpPr>
          <p:cNvPr id="17414" name="Text Placeholder 2">
            <a:extLst>
              <a:ext uri="{FF2B5EF4-FFF2-40B4-BE49-F238E27FC236}">
                <a16:creationId xmlns:a16="http://schemas.microsoft.com/office/drawing/2014/main" xmlns="" id="{C27824F8-E268-4077-BF19-E9D2829ECDA8}"/>
              </a:ext>
            </a:extLst>
          </p:cNvPr>
          <p:cNvSpPr txBox="1">
            <a:spLocks/>
          </p:cNvSpPr>
          <p:nvPr/>
        </p:nvSpPr>
        <p:spPr bwMode="auto">
          <a:xfrm>
            <a:off x="4194220" y="4761423"/>
            <a:ext cx="7313568" cy="128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457200" rtl="0" eaLnBrk="0" fontAlgn="base" latinLnBrk="0" hangingPunct="0">
              <a:lnSpc>
                <a:spcPct val="100000"/>
              </a:lnSpc>
              <a:spcBef>
                <a:spcPts val="1000"/>
              </a:spcBef>
              <a:spcAft>
                <a:spcPct val="0"/>
              </a:spcAft>
              <a:buClr>
                <a:srgbClr val="ACD433"/>
              </a:buClr>
              <a:buSzPct val="80000"/>
              <a:buFontTx/>
              <a:buNone/>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C:\Users\shank\Desktop\IMG_20200316_18122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952767" y="165256"/>
            <a:ext cx="3306888" cy="297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3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Google Shape;384;p33">
            <a:extLst>
              <a:ext uri="{FF2B5EF4-FFF2-40B4-BE49-F238E27FC236}">
                <a16:creationId xmlns:a16="http://schemas.microsoft.com/office/drawing/2014/main" xmlns="" id="{F3DCD5E4-4CF1-43B1-8476-8D580F8401BB}"/>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buFont typeface="Century Gothic" panose="020B0502020202020204" pitchFamily="34" charset="0"/>
              <a:buNone/>
            </a:pPr>
            <a:r>
              <a:rPr lang="en-US" altLang="en-US">
                <a:solidFill>
                  <a:schemeClr val="bg1"/>
                </a:solidFill>
                <a:latin typeface="Times New Roman" panose="02020603050405020304" pitchFamily="18" charset="0"/>
                <a:cs typeface="Times New Roman" panose="02020603050405020304" pitchFamily="18" charset="0"/>
                <a:sym typeface="Century Gothic" panose="020B0502020202020204" pitchFamily="34" charset="0"/>
              </a:rPr>
              <a:t>OBJECTIVE </a:t>
            </a:r>
            <a:endParaRPr lang="en-US" altLang="en-US">
              <a:solidFill>
                <a:schemeClr val="bg1"/>
              </a:solidFill>
              <a:latin typeface="Times New Roman" panose="02020603050405020304" pitchFamily="18" charset="0"/>
              <a:cs typeface="Times New Roman" panose="02020603050405020304" pitchFamily="18" charset="0"/>
            </a:endParaRPr>
          </a:p>
        </p:txBody>
      </p:sp>
      <p:sp>
        <p:nvSpPr>
          <p:cNvPr id="26627" name="Slide Number Placeholder 4">
            <a:extLst>
              <a:ext uri="{FF2B5EF4-FFF2-40B4-BE49-F238E27FC236}">
                <a16:creationId xmlns:a16="http://schemas.microsoft.com/office/drawing/2014/main" xmlns="" id="{1D41EF93-EC1B-4A37-B716-D4F919477D4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pPr>
              <a:spcBef>
                <a:spcPct val="0"/>
              </a:spcBef>
              <a:buClrTx/>
              <a:buSzTx/>
              <a:buFontTx/>
              <a:buNone/>
            </a:pPr>
            <a:fld id="{D663CE09-CDDD-4997-A6F8-760D89A46B62}" type="slidenum">
              <a:rPr lang="en-US" altLang="en-US" sz="2800">
                <a:solidFill>
                  <a:schemeClr val="bg1"/>
                </a:solidFill>
                <a:latin typeface="Century Gothic" panose="020B0502020202020204" pitchFamily="34" charset="0"/>
              </a:rPr>
              <a:pPr>
                <a:spcBef>
                  <a:spcPct val="0"/>
                </a:spcBef>
                <a:buClrTx/>
                <a:buSzTx/>
                <a:buFontTx/>
                <a:buNone/>
              </a:pPr>
              <a:t>7</a:t>
            </a:fld>
            <a:endParaRPr lang="en-US" altLang="en-US" sz="2800">
              <a:solidFill>
                <a:schemeClr val="bg1"/>
              </a:solidFill>
              <a:latin typeface="Century Gothic" panose="020B0502020202020204" pitchFamily="34" charset="0"/>
            </a:endParaRPr>
          </a:p>
        </p:txBody>
      </p:sp>
      <p:pic>
        <p:nvPicPr>
          <p:cNvPr id="26628" name="Picture 5" descr="C:\Users\Mahesh Kumar Jha\Downloads\CMRIT NEW LOGO-01.png">
            <a:extLst>
              <a:ext uri="{FF2B5EF4-FFF2-40B4-BE49-F238E27FC236}">
                <a16:creationId xmlns:a16="http://schemas.microsoft.com/office/drawing/2014/main" xmlns="" id="{FBF38FBD-C8CB-4F47-91B8-D57EB68D016B}"/>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Placeholder 2">
            <a:extLst>
              <a:ext uri="{FF2B5EF4-FFF2-40B4-BE49-F238E27FC236}">
                <a16:creationId xmlns:a16="http://schemas.microsoft.com/office/drawing/2014/main" xmlns="" id="{FF28854F-7F76-4E73-AC8E-CAE973E80D6D}"/>
              </a:ext>
            </a:extLst>
          </p:cNvPr>
          <p:cNvSpPr txBox="1">
            <a:spLocks/>
          </p:cNvSpPr>
          <p:nvPr/>
        </p:nvSpPr>
        <p:spPr bwMode="auto">
          <a:xfrm>
            <a:off x="714375" y="3429000"/>
            <a:ext cx="10761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sz="3200">
                <a:solidFill>
                  <a:srgbClr val="404040"/>
                </a:solidFill>
                <a:latin typeface="Calibri" panose="020F050202020403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alibri" panose="020F050202020403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alibri" panose="020F050202020403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alibri" panose="020F0502020204030204" pitchFamily="34" charset="0"/>
              </a:defRPr>
            </a:lvl9pPr>
          </a:lstStyle>
          <a:p>
            <a:r>
              <a:rPr lang="en-US" altLang="en-US" sz="2000" dirty="0">
                <a:latin typeface="Times New Roman" panose="02020603050405020304" pitchFamily="18" charset="0"/>
                <a:cs typeface="Times New Roman" panose="02020603050405020304" pitchFamily="18" charset="0"/>
              </a:rPr>
              <a:t>The objective of this project is to design and develop a low-cost AGV with a load capacity of 2000 Kgs, fully functional with various on-board time critical guidance systems and sensory equipment that enable it to autonomously function in a real-life factory environment.</a:t>
            </a:r>
          </a:p>
          <a:p>
            <a:endParaRPr lang="en-US" altLang="en-US" dirty="0">
              <a:latin typeface="Times New Roman" panose="02020603050405020304" pitchFamily="18" charset="0"/>
              <a:cs typeface="Times New Roman" panose="02020603050405020304" pitchFamily="18" charset="0"/>
            </a:endParaRPr>
          </a:p>
          <a:p>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xmlns="" id="{A28855C5-455F-4252-93AB-89C8DEFD232C}"/>
              </a:ext>
            </a:extLst>
          </p:cNvPr>
          <p:cNvSpPr>
            <a:spLocks noGrp="1"/>
          </p:cNvSpPr>
          <p:nvPr>
            <p:ph type="dt" sz="quarter" idx="10"/>
          </p:nvPr>
        </p:nvSpPr>
        <p:spPr/>
        <p:txBody>
          <a:bodyPr/>
          <a:lstStyle/>
          <a:p>
            <a:pPr>
              <a:defRPr/>
            </a:pPr>
            <a:r>
              <a:rPr lang="en-US" dirty="0"/>
              <a:t>18/06/2021</a:t>
            </a:r>
          </a:p>
          <a:p>
            <a:pPr>
              <a:defRPr/>
            </a:pPr>
            <a:endParaRPr lang="en-US" dirty="0"/>
          </a:p>
        </p:txBody>
      </p:sp>
      <p:sp>
        <p:nvSpPr>
          <p:cNvPr id="3" name="Footer Placeholder 2">
            <a:extLst>
              <a:ext uri="{FF2B5EF4-FFF2-40B4-BE49-F238E27FC236}">
                <a16:creationId xmlns:a16="http://schemas.microsoft.com/office/drawing/2014/main" xmlns="" id="{F70E7A9F-72F1-4FDC-99DA-12B52D2EFF53}"/>
              </a:ext>
            </a:extLst>
          </p:cNvPr>
          <p:cNvSpPr>
            <a:spLocks noGrp="1"/>
          </p:cNvSpPr>
          <p:nvPr>
            <p:ph type="ftr" sz="quarter" idx="11"/>
          </p:nvPr>
        </p:nvSpPr>
        <p:spPr/>
        <p:txBody>
          <a:bodyPr/>
          <a:lstStyle/>
          <a:p>
            <a:pPr>
              <a:defRPr/>
            </a:pPr>
            <a:r>
              <a:rPr lang="en-US"/>
              <a:t>Department of  Electronics and Communication Engineering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42382B-B988-49A3-BB11-1CFB991DCF30}" type="slidenum">
              <a:rPr lang="en-US" altLang="en-US">
                <a:solidFill>
                  <a:schemeClr val="bg1"/>
                </a:solidFill>
                <a:latin typeface="Century Gothic" panose="020B0502020202020204" pitchFamily="34" charset="0"/>
              </a:rPr>
              <a:pPr eaLnBrk="1" hangingPunct="1"/>
              <a:t>8</a:t>
            </a:fld>
            <a:endParaRPr lang="en-US" altLang="en-US">
              <a:solidFill>
                <a:schemeClr val="bg1"/>
              </a:solidFill>
              <a:latin typeface="Century Gothic" panose="020B0502020202020204" pitchFamily="34" charset="0"/>
            </a:endParaRPr>
          </a:p>
        </p:txBody>
      </p:sp>
      <p:pic>
        <p:nvPicPr>
          <p:cNvPr id="18435" name="Picture 5" descr="C:\Users\Mahesh Kumar Jha\Downloads\CMRIT NEW LOGO-01.png">
            <a:extLst>
              <a:ext uri="{FF2B5EF4-FFF2-40B4-BE49-F238E27FC236}">
                <a16:creationId xmlns:a16="http://schemas.microsoft.com/office/drawing/2014/main" xmlns="" id="{B8EDF606-EE9F-4780-8174-27314DD1B496}"/>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buSzPts val="1800"/>
              <a:buFont typeface="Century Gothic" panose="020B0502020202020204" pitchFamily="34" charset="0"/>
              <a:buNone/>
            </a:pPr>
            <a:r>
              <a:rPr lang="en-US" altLang="en-US" dirty="0">
                <a:solidFill>
                  <a:srgbClr val="000000"/>
                </a:solidFill>
                <a:latin typeface="Bodoni MT" panose="02070603080606020203" pitchFamily="18" charset="0"/>
                <a:sym typeface="Century Gothic" panose="020B0502020202020204" pitchFamily="34" charset="0"/>
              </a:rPr>
              <a:t>Department Of Electronics And Communication</a:t>
            </a:r>
            <a:endParaRPr lang="en-US" altLang="en-US" dirty="0">
              <a:latin typeface="Bodoni MT" panose="02070603080606020203" pitchFamily="18" charset="0"/>
            </a:endParaRPr>
          </a:p>
        </p:txBody>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dirty="0">
                <a:solidFill>
                  <a:schemeClr val="bg1"/>
                </a:solidFill>
                <a:latin typeface="Times New Roman" panose="02020603050405020304" pitchFamily="18" charset="0"/>
                <a:cs typeface="Times New Roman" panose="02020603050405020304" pitchFamily="18" charset="0"/>
              </a:rPr>
              <a:t>Guidance Path System</a:t>
            </a: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715167" y="243910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guidance path system is used to decide and program the path that needs to be followed, as well as instructs the AGV on how to follow the path.</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AGV utilizes values from its various sensory systems and compares it with the values provided by the vehicle guidance system to compute the amount of acceleration/deceleration or direction change required.</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On encountering a decision point along the path, the AGV decides whether to follow the path.</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commonly used guidance path systems are:</a:t>
            </a:r>
          </a:p>
          <a:p>
            <a:pPr lvl="1">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Landmark based navigation.</a:t>
            </a:r>
          </a:p>
          <a:p>
            <a:pPr lvl="1">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Behavior based navigation.</a:t>
            </a:r>
          </a:p>
          <a:p>
            <a:pPr lvl="1">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Vision based navigation.</a:t>
            </a:r>
          </a:p>
          <a:p>
            <a:pPr lvl="1">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lvl="1">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39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4">
            <a:extLst>
              <a:ext uri="{FF2B5EF4-FFF2-40B4-BE49-F238E27FC236}">
                <a16:creationId xmlns:a16="http://schemas.microsoft.com/office/drawing/2014/main" xmlns="" id="{91D1AD31-E793-4D41-97B9-D089B2001F70}"/>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42382B-B988-49A3-BB11-1CFB991DCF30}" type="slidenum">
              <a:rPr lang="en-US" altLang="en-US">
                <a:solidFill>
                  <a:schemeClr val="bg1"/>
                </a:solidFill>
                <a:latin typeface="Century Gothic" panose="020B0502020202020204" pitchFamily="34" charset="0"/>
              </a:rPr>
              <a:pPr eaLnBrk="1" hangingPunct="1"/>
              <a:t>9</a:t>
            </a:fld>
            <a:endParaRPr lang="en-US" altLang="en-US">
              <a:solidFill>
                <a:schemeClr val="bg1"/>
              </a:solidFill>
              <a:latin typeface="Century Gothic" panose="020B0502020202020204" pitchFamily="34" charset="0"/>
            </a:endParaRPr>
          </a:p>
        </p:txBody>
      </p:sp>
      <p:pic>
        <p:nvPicPr>
          <p:cNvPr id="18435" name="Picture 5" descr="C:\Users\Mahesh Kumar Jha\Downloads\CMRIT NEW LOGO-01.png">
            <a:extLst>
              <a:ext uri="{FF2B5EF4-FFF2-40B4-BE49-F238E27FC236}">
                <a16:creationId xmlns:a16="http://schemas.microsoft.com/office/drawing/2014/main" xmlns="" id="{B8EDF606-EE9F-4780-8174-27314DD1B496}"/>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10242" t="16174" r="4218"/>
          <a:stretch>
            <a:fillRect/>
          </a:stretch>
        </p:blipFill>
        <p:spPr bwMode="auto">
          <a:xfrm>
            <a:off x="530225" y="606425"/>
            <a:ext cx="17446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Google Shape;383;p33">
            <a:extLst>
              <a:ext uri="{FF2B5EF4-FFF2-40B4-BE49-F238E27FC236}">
                <a16:creationId xmlns:a16="http://schemas.microsoft.com/office/drawing/2014/main" xmlns="" id="{1540A017-CD52-45B3-86D1-AAA89967744B}"/>
              </a:ext>
            </a:extLst>
          </p:cNvPr>
          <p:cNvSpPr txBox="1">
            <a:spLocks noChangeArrowheads="1"/>
          </p:cNvSpPr>
          <p:nvPr/>
        </p:nvSpPr>
        <p:spPr bwMode="auto">
          <a:xfrm>
            <a:off x="3602881" y="6280150"/>
            <a:ext cx="49862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buSzPts val="1800"/>
              <a:buFont typeface="Century Gothic" panose="020B0502020202020204" pitchFamily="34" charset="0"/>
              <a:buNone/>
            </a:pPr>
            <a:r>
              <a:rPr lang="en-US" altLang="en-US" dirty="0">
                <a:solidFill>
                  <a:srgbClr val="000000"/>
                </a:solidFill>
                <a:latin typeface="Bodoni MT" panose="02070603080606020203" pitchFamily="18" charset="0"/>
                <a:sym typeface="Century Gothic" panose="020B0502020202020204" pitchFamily="34" charset="0"/>
              </a:rPr>
              <a:t>Department Of Electronics And Communication</a:t>
            </a:r>
            <a:endParaRPr lang="en-US" altLang="en-US" dirty="0">
              <a:latin typeface="Bodoni MT" panose="02070603080606020203" pitchFamily="18" charset="0"/>
            </a:endParaRPr>
          </a:p>
        </p:txBody>
      </p:sp>
      <p:sp>
        <p:nvSpPr>
          <p:cNvPr id="18437" name="Google Shape;384;p33">
            <a:extLst>
              <a:ext uri="{FF2B5EF4-FFF2-40B4-BE49-F238E27FC236}">
                <a16:creationId xmlns:a16="http://schemas.microsoft.com/office/drawing/2014/main" xmlns="" id="{8B5E288D-D8F5-4B7B-AAEE-01A7FA7CB3EE}"/>
              </a:ext>
            </a:extLst>
          </p:cNvPr>
          <p:cNvSpPr>
            <a:spLocks noGrp="1"/>
          </p:cNvSpPr>
          <p:nvPr>
            <p:ph type="title"/>
          </p:nvPr>
        </p:nvSpPr>
        <p:spPr>
          <a:xfrm>
            <a:off x="0" y="966788"/>
            <a:ext cx="12192000" cy="708025"/>
          </a:xfrm>
        </p:spPr>
        <p:txBody>
          <a:bodyPr lIns="91425" tIns="45700" rIns="91425" bIns="45700"/>
          <a:lstStyle/>
          <a:p>
            <a:pPr algn="ctr">
              <a:buClr>
                <a:srgbClr val="EBEBEB"/>
              </a:buClr>
              <a:buSzPts val="3600"/>
            </a:pPr>
            <a:r>
              <a:rPr lang="en-US" altLang="en-US" dirty="0">
                <a:solidFill>
                  <a:schemeClr val="bg1"/>
                </a:solidFill>
                <a:latin typeface="Times New Roman" panose="02020603050405020304" pitchFamily="18" charset="0"/>
                <a:cs typeface="Times New Roman" panose="02020603050405020304" pitchFamily="18" charset="0"/>
              </a:rPr>
              <a:t>Landmark Based Navigation</a:t>
            </a:r>
          </a:p>
        </p:txBody>
      </p:sp>
      <p:sp>
        <p:nvSpPr>
          <p:cNvPr id="18438" name="Text Placeholder 2">
            <a:extLst>
              <a:ext uri="{FF2B5EF4-FFF2-40B4-BE49-F238E27FC236}">
                <a16:creationId xmlns:a16="http://schemas.microsoft.com/office/drawing/2014/main" xmlns="" id="{7A894A5B-7F5D-4640-9C0B-AAD9C5743B4C}"/>
              </a:ext>
            </a:extLst>
          </p:cNvPr>
          <p:cNvSpPr txBox="1">
            <a:spLocks/>
          </p:cNvSpPr>
          <p:nvPr/>
        </p:nvSpPr>
        <p:spPr bwMode="auto">
          <a:xfrm>
            <a:off x="715167" y="2439105"/>
            <a:ext cx="10761663"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Landmark based navigation technique is based on identification and subsequent recognition of distinct features of an object in the environment that maybe priorly known or extracted dynamically.</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The different technologies used are embedded guide wire and taped type system(line follower).</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In the embedded guide wire system, electrical wires are placed in  small channels inside the floor of the workspace. The AGV senses the low current with frequency in the range 1-15kHz. Varying frequencies are used to control the AGV to make the required changes to direction and speed.</a:t>
            </a:r>
          </a:p>
          <a:p>
            <a:pPr>
              <a:spcBef>
                <a:spcPts val="1000"/>
              </a:spcBef>
              <a:buClr>
                <a:schemeClr val="accent1"/>
              </a:buClr>
              <a:buSzPct val="80000"/>
              <a:buFont typeface="Wingdings 3" pitchFamily="18" charset="2"/>
              <a:buChar char=""/>
            </a:pPr>
            <a:r>
              <a:rPr lang="en-US" altLang="en-US" sz="2000" dirty="0">
                <a:solidFill>
                  <a:srgbClr val="404040"/>
                </a:solidFill>
                <a:latin typeface="Times New Roman" panose="02020603050405020304" pitchFamily="18" charset="0"/>
                <a:cs typeface="Times New Roman" panose="02020603050405020304" pitchFamily="18" charset="0"/>
              </a:rPr>
              <a:t>In the guided tape or line follower system, the AGV detects and follows a pre-defined line drawn on the work-floor. To detect the line, the AGV utilizes an array of sensors which sends control signals to the AGV, which uses correction signals to keep the AGV on the required path.</a:t>
            </a: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lvl="1">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20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pitchFamily="18" charset="2"/>
              <a:buChar char=""/>
            </a:pPr>
            <a:endParaRPr lang="en-US" altLang="en-US" sz="3200"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837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22751</TotalTime>
  <Words>2211</Words>
  <Application>Microsoft Office PowerPoint</Application>
  <PresentationFormat>Custom</PresentationFormat>
  <Paragraphs>266</Paragraphs>
  <Slides>30</Slides>
  <Notes>4</Notes>
  <HiddenSlides>0</HiddenSlides>
  <MMClips>0</MMClips>
  <ScaleCrop>false</ScaleCrop>
  <HeadingPairs>
    <vt:vector size="4" baseType="variant">
      <vt:variant>
        <vt:lpstr>Theme</vt:lpstr>
      </vt:variant>
      <vt:variant>
        <vt:i4>3</vt:i4>
      </vt:variant>
      <vt:variant>
        <vt:lpstr>Slide Titles</vt:lpstr>
      </vt:variant>
      <vt:variant>
        <vt:i4>30</vt:i4>
      </vt:variant>
    </vt:vector>
  </HeadingPairs>
  <TitlesOfParts>
    <vt:vector size="33" baseType="lpstr">
      <vt:lpstr>Ion Boardroom</vt:lpstr>
      <vt:lpstr>1_Ion Boardroom</vt:lpstr>
      <vt:lpstr>Celestial</vt:lpstr>
      <vt:lpstr>Final Year Project Presentation on Low Cost Automated Guided Vehicle </vt:lpstr>
      <vt:lpstr>OUTLINE</vt:lpstr>
      <vt:lpstr>INTRODUCTION</vt:lpstr>
      <vt:lpstr>INTRODUCTION</vt:lpstr>
      <vt:lpstr>INTRODUCTION</vt:lpstr>
      <vt:lpstr>PowerPoint Presentation</vt:lpstr>
      <vt:lpstr>OBJECTIVE </vt:lpstr>
      <vt:lpstr>Guidance Path System</vt:lpstr>
      <vt:lpstr>Landmark Based Navigation</vt:lpstr>
      <vt:lpstr>Landmark Based Navigation</vt:lpstr>
      <vt:lpstr>Behavior Based Navigation</vt:lpstr>
      <vt:lpstr>Behavior Based Navigation</vt:lpstr>
      <vt:lpstr>Vision Based Navigation</vt:lpstr>
      <vt:lpstr>Vision Based Navigation</vt:lpstr>
      <vt:lpstr>METHODOLOGY</vt:lpstr>
      <vt:lpstr>METHODOLOGY</vt:lpstr>
      <vt:lpstr>             Design of the agv</vt:lpstr>
      <vt:lpstr>             Design of the agv</vt:lpstr>
      <vt:lpstr>             Design of the agv</vt:lpstr>
      <vt:lpstr>           Hardware Components used</vt:lpstr>
      <vt:lpstr>PowerPoint Presentation</vt:lpstr>
      <vt:lpstr>           Ideas Explored</vt:lpstr>
      <vt:lpstr>           Experimental Features</vt:lpstr>
      <vt:lpstr>           Experimental Features</vt:lpstr>
      <vt:lpstr>RESULTS AND DISCUSSION</vt:lpstr>
      <vt:lpstr>CONCLUSION </vt:lpstr>
      <vt:lpstr>FUTURE WORK </vt:lpstr>
      <vt:lpstr>PowerPoint Presentation</vt:lpstr>
      <vt:lpstr>REFERENCES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Way Forward…</dc:title>
  <dc:creator>Windows User</dc:creator>
  <cp:lastModifiedBy>SHASHANK REDDY</cp:lastModifiedBy>
  <cp:revision>1421</cp:revision>
  <cp:lastPrinted>2017-12-21T07:08:41Z</cp:lastPrinted>
  <dcterms:created xsi:type="dcterms:W3CDTF">2017-08-03T09:47:51Z</dcterms:created>
  <dcterms:modified xsi:type="dcterms:W3CDTF">2021-06-24T13:59:56Z</dcterms:modified>
</cp:coreProperties>
</file>